
<file path=[Content_Types].xml><?xml version="1.0" encoding="utf-8"?>
<Types xmlns="http://schemas.openxmlformats.org/package/2006/content-types">
  <Default Extension="xml" ContentType="application/xml"/>
  <Default Extension="docx" ContentType="application/vnd.openxmlformats-officedocument.wordprocessingml.document"/>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2" r:id="rId2"/>
    <p:sldMasterId id="2147483674" r:id="rId3"/>
    <p:sldMasterId id="2147483686" r:id="rId4"/>
  </p:sldMasterIdLst>
  <p:notesMasterIdLst>
    <p:notesMasterId r:id="rId53"/>
  </p:notesMasterIdLst>
  <p:sldIdLst>
    <p:sldId id="256" r:id="rId5"/>
    <p:sldId id="257" r:id="rId6"/>
    <p:sldId id="258" r:id="rId7"/>
    <p:sldId id="259" r:id="rId8"/>
    <p:sldId id="260" r:id="rId9"/>
    <p:sldId id="261" r:id="rId10"/>
    <p:sldId id="262" r:id="rId11"/>
    <p:sldId id="264" r:id="rId12"/>
    <p:sldId id="265" r:id="rId13"/>
    <p:sldId id="311" r:id="rId14"/>
    <p:sldId id="334" r:id="rId15"/>
    <p:sldId id="335" r:id="rId16"/>
    <p:sldId id="336" r:id="rId17"/>
    <p:sldId id="337" r:id="rId18"/>
    <p:sldId id="338" r:id="rId19"/>
    <p:sldId id="339" r:id="rId20"/>
    <p:sldId id="285" r:id="rId21"/>
    <p:sldId id="312" r:id="rId22"/>
    <p:sldId id="313" r:id="rId23"/>
    <p:sldId id="314" r:id="rId24"/>
    <p:sldId id="315" r:id="rId25"/>
    <p:sldId id="316" r:id="rId26"/>
    <p:sldId id="317" r:id="rId27"/>
    <p:sldId id="318" r:id="rId28"/>
    <p:sldId id="319" r:id="rId29"/>
    <p:sldId id="320" r:id="rId30"/>
    <p:sldId id="321" r:id="rId31"/>
    <p:sldId id="322" r:id="rId32"/>
    <p:sldId id="323" r:id="rId33"/>
    <p:sldId id="324" r:id="rId34"/>
    <p:sldId id="325" r:id="rId35"/>
    <p:sldId id="326" r:id="rId36"/>
    <p:sldId id="327" r:id="rId37"/>
    <p:sldId id="328" r:id="rId38"/>
    <p:sldId id="329" r:id="rId39"/>
    <p:sldId id="330" r:id="rId40"/>
    <p:sldId id="331" r:id="rId41"/>
    <p:sldId id="332" r:id="rId42"/>
    <p:sldId id="333" r:id="rId43"/>
    <p:sldId id="283" r:id="rId44"/>
    <p:sldId id="284" r:id="rId45"/>
    <p:sldId id="303" r:id="rId46"/>
    <p:sldId id="304" r:id="rId47"/>
    <p:sldId id="305" r:id="rId48"/>
    <p:sldId id="306" r:id="rId49"/>
    <p:sldId id="307" r:id="rId50"/>
    <p:sldId id="308" r:id="rId51"/>
    <p:sldId id="309" r:id="rId5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33"/>
    <a:srgbClr val="333332"/>
    <a:srgbClr val="323231"/>
    <a:srgbClr val="313131"/>
    <a:srgbClr val="303030"/>
    <a:srgbClr val="2F2F2F"/>
    <a:srgbClr val="2D2D2D"/>
    <a:srgbClr val="2D2D05"/>
    <a:srgbClr val="2A2A2A"/>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varScale="1">
        <p:scale>
          <a:sx n="170" d="100"/>
          <a:sy n="170" d="100"/>
        </p:scale>
        <p:origin x="-1352" y="-112"/>
      </p:cViewPr>
      <p:guideLst>
        <p:guide orient="horz" pos="2160"/>
        <p:guide pos="2880"/>
      </p:guideLst>
    </p:cSldViewPr>
  </p:slideViewPr>
  <p:notesTextViewPr>
    <p:cViewPr>
      <p:scale>
        <a:sx n="100" d="100"/>
        <a:sy n="100" d="100"/>
      </p:scale>
      <p:origin x="0" y="0"/>
    </p:cViewPr>
  </p:notesTextViewPr>
  <p:sorterViewPr>
    <p:cViewPr>
      <p:scale>
        <a:sx n="111" d="100"/>
        <a:sy n="111"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notesMaster" Target="notesMasters/notesMaster1.xml"/><Relationship Id="rId54" Type="http://schemas.openxmlformats.org/officeDocument/2006/relationships/printerSettings" Target="printerSettings/printerSettings1.bin"/><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5.emf"/><Relationship Id="rId2" Type="http://schemas.openxmlformats.org/officeDocument/2006/relationships/image" Target="../media/image3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DC35E77-54E0-4347-B002-BD978C9A4CF8}" type="datetimeFigureOut">
              <a:rPr lang="en-US" smtClean="0"/>
              <a:t>10/28/16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6C66196-12AB-A148-9B30-E27BE5D8308C}" type="slidenum">
              <a:rPr lang="en-US" smtClean="0"/>
              <a:t>‹#›</a:t>
            </a:fld>
            <a:endParaRPr lang="en-US"/>
          </a:p>
        </p:txBody>
      </p:sp>
    </p:spTree>
    <p:extLst>
      <p:ext uri="{BB962C8B-B14F-4D97-AF65-F5344CB8AC3E}">
        <p14:creationId xmlns:p14="http://schemas.microsoft.com/office/powerpoint/2010/main" val="307297551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C66196-12AB-A148-9B30-E27BE5D8308C}" type="slidenum">
              <a:rPr lang="en-US" smtClean="0"/>
              <a:t>1</a:t>
            </a:fld>
            <a:endParaRPr lang="en-US"/>
          </a:p>
        </p:txBody>
      </p:sp>
    </p:spTree>
    <p:extLst>
      <p:ext uri="{BB962C8B-B14F-4D97-AF65-F5344CB8AC3E}">
        <p14:creationId xmlns:p14="http://schemas.microsoft.com/office/powerpoint/2010/main" val="27576680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Hierarchical organization of complex</a:t>
            </a:r>
            <a:r>
              <a:rPr lang="en-US" baseline="0" dirty="0" smtClean="0"/>
              <a:t> organisms. (arrow depict the direct and indirect relationships across different levels)</a:t>
            </a:r>
          </a:p>
          <a:p>
            <a:r>
              <a:rPr lang="en-US" baseline="0" dirty="0" smtClean="0"/>
              <a:t>Several different datasets are available at different levels and it is generally difficult for any single individual to keep up with these new developments across many different specialties. </a:t>
            </a:r>
          </a:p>
          <a:p>
            <a:r>
              <a:rPr lang="en-US" baseline="0" dirty="0" smtClean="0"/>
              <a:t>I believe that its integration is likely to produce important new knowledge no only in MS but also in other complex diseases. </a:t>
            </a:r>
          </a:p>
          <a:p>
            <a:endParaRPr lang="en-US" baseline="0" dirty="0" smtClean="0"/>
          </a:p>
          <a:p>
            <a:r>
              <a:rPr lang="en-US" baseline="0" dirty="0" smtClean="0"/>
              <a:t>Inferences can be made between different levels. </a:t>
            </a:r>
          </a:p>
          <a:p>
            <a:r>
              <a:rPr lang="en-US" baseline="0" dirty="0" smtClean="0"/>
              <a:t>In genetic analysis, genotype is correlated with a higher order trait. </a:t>
            </a:r>
          </a:p>
          <a:p>
            <a:r>
              <a:rPr lang="en-US" baseline="0" dirty="0" smtClean="0"/>
              <a:t>The more immediate the phenotype to the genotype, the most likely that association is causal. But  it is less likely that that association is specific (gene expression is not specific to MS).</a:t>
            </a:r>
          </a:p>
          <a:p>
            <a:r>
              <a:rPr lang="en-US" baseline="0" dirty="0" smtClean="0"/>
              <a:t>Linking MRI with MS is a compromise between a lower level phenotype (than the disease trait) (thus, more immediate to causation) and a high specificity for the disease trait. </a:t>
            </a:r>
            <a:endParaRPr lang="en-US" dirty="0"/>
          </a:p>
        </p:txBody>
      </p:sp>
      <p:sp>
        <p:nvSpPr>
          <p:cNvPr id="4" name="Slide Number Placeholder 3"/>
          <p:cNvSpPr>
            <a:spLocks noGrp="1"/>
          </p:cNvSpPr>
          <p:nvPr>
            <p:ph type="sldNum" sz="quarter" idx="10"/>
          </p:nvPr>
        </p:nvSpPr>
        <p:spPr/>
        <p:txBody>
          <a:bodyPr/>
          <a:lstStyle/>
          <a:p>
            <a:fld id="{308D7909-166F-447B-931C-72984E46FACC}" type="slidenum">
              <a:rPr lang="en-US" smtClean="0">
                <a:solidFill>
                  <a:prstClr val="black"/>
                </a:solidFill>
                <a:latin typeface="Calibri"/>
              </a:rPr>
              <a:pPr/>
              <a:t>10</a:t>
            </a:fld>
            <a:endParaRPr lang="en-US">
              <a:solidFill>
                <a:prstClr val="black"/>
              </a:solidFill>
              <a:latin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6ED88A5-74DD-4AFE-B2BF-5925E855F5F2}" type="slidenum">
              <a:rPr lang="en-US">
                <a:solidFill>
                  <a:prstClr val="black"/>
                </a:solidFill>
                <a:latin typeface="Calibri"/>
              </a:rPr>
              <a:pPr fontAlgn="base">
                <a:spcBef>
                  <a:spcPct val="0"/>
                </a:spcBef>
                <a:spcAft>
                  <a:spcPct val="0"/>
                </a:spcAft>
              </a:pPr>
              <a:t>11</a:t>
            </a:fld>
            <a:endParaRPr lang="en-US">
              <a:solidFill>
                <a:prstClr val="black"/>
              </a:solidFill>
              <a:latin typeface="Calibri"/>
            </a:endParaRPr>
          </a:p>
        </p:txBody>
      </p:sp>
      <p:sp>
        <p:nvSpPr>
          <p:cNvPr id="40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10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710EF-90A5-421A-B833-1C693CDD4B18}" type="slidenum">
              <a:rPr lang="en-US" smtClean="0">
                <a:solidFill>
                  <a:prstClr val="black"/>
                </a:solidFill>
                <a:latin typeface="Calibri"/>
              </a:rPr>
              <a:pPr/>
              <a:t>12</a:t>
            </a:fld>
            <a:endParaRPr lang="en-US">
              <a:solidFill>
                <a:prstClr val="black"/>
              </a:solidFill>
              <a:latin typeface="Calibri"/>
            </a:endParaRPr>
          </a:p>
        </p:txBody>
      </p:sp>
    </p:spTree>
    <p:extLst>
      <p:ext uri="{BB962C8B-B14F-4D97-AF65-F5344CB8AC3E}">
        <p14:creationId xmlns:p14="http://schemas.microsoft.com/office/powerpoint/2010/main" val="1457646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C66196-12AB-A148-9B30-E27BE5D8308C}" type="slidenum">
              <a:rPr lang="en-US" smtClean="0">
                <a:solidFill>
                  <a:prstClr val="black"/>
                </a:solidFill>
                <a:latin typeface="Calibri"/>
              </a:rPr>
              <a:pPr/>
              <a:t>13</a:t>
            </a:fld>
            <a:endParaRPr lang="en-US">
              <a:solidFill>
                <a:prstClr val="black"/>
              </a:solidFill>
              <a:latin typeface="Calibri"/>
            </a:endParaRPr>
          </a:p>
        </p:txBody>
      </p:sp>
    </p:spTree>
    <p:extLst>
      <p:ext uri="{BB962C8B-B14F-4D97-AF65-F5344CB8AC3E}">
        <p14:creationId xmlns:p14="http://schemas.microsoft.com/office/powerpoint/2010/main" val="23208579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A7D3B30-4836-4AFC-99F7-6D1BE0B5022D}" type="slidenum">
              <a:rPr lang="en-US" smtClean="0">
                <a:solidFill>
                  <a:prstClr val="black"/>
                </a:solidFill>
                <a:latin typeface="Calibri"/>
              </a:rPr>
              <a:pPr/>
              <a:t>14</a:t>
            </a:fld>
            <a:endParaRPr lang="en-US">
              <a:solidFill>
                <a:prstClr val="black"/>
              </a:solidFill>
              <a:latin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710EF-90A5-421A-B833-1C693CDD4B18}" type="slidenum">
              <a:rPr lang="en-US" smtClean="0">
                <a:solidFill>
                  <a:prstClr val="black"/>
                </a:solidFill>
                <a:latin typeface="Calibri"/>
              </a:rPr>
              <a:pPr/>
              <a:t>15</a:t>
            </a:fld>
            <a:endParaRPr lang="en-US">
              <a:solidFill>
                <a:prstClr val="black"/>
              </a:solidFill>
              <a:latin typeface="Calibri"/>
            </a:endParaRPr>
          </a:p>
        </p:txBody>
      </p:sp>
    </p:spTree>
    <p:extLst>
      <p:ext uri="{BB962C8B-B14F-4D97-AF65-F5344CB8AC3E}">
        <p14:creationId xmlns:p14="http://schemas.microsoft.com/office/powerpoint/2010/main" val="25515495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C66196-12AB-A148-9B30-E27BE5D8308C}" type="slidenum">
              <a:rPr lang="en-US" smtClean="0">
                <a:solidFill>
                  <a:prstClr val="black"/>
                </a:solidFill>
                <a:latin typeface="Calibri"/>
              </a:rPr>
              <a:pPr/>
              <a:t>16</a:t>
            </a:fld>
            <a:endParaRPr lang="en-US">
              <a:solidFill>
                <a:prstClr val="black"/>
              </a:solidFill>
              <a:latin typeface="Calibri"/>
            </a:endParaRPr>
          </a:p>
        </p:txBody>
      </p:sp>
    </p:spTree>
    <p:extLst>
      <p:ext uri="{BB962C8B-B14F-4D97-AF65-F5344CB8AC3E}">
        <p14:creationId xmlns:p14="http://schemas.microsoft.com/office/powerpoint/2010/main" val="42408961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C66196-12AB-A148-9B30-E27BE5D8308C}" type="slidenum">
              <a:rPr lang="en-US" smtClean="0"/>
              <a:t>17</a:t>
            </a:fld>
            <a:endParaRPr lang="en-US"/>
          </a:p>
        </p:txBody>
      </p:sp>
    </p:spTree>
    <p:extLst>
      <p:ext uri="{BB962C8B-B14F-4D97-AF65-F5344CB8AC3E}">
        <p14:creationId xmlns:p14="http://schemas.microsoft.com/office/powerpoint/2010/main" val="33588383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C66196-12AB-A148-9B30-E27BE5D8308C}" type="slidenum">
              <a:rPr lang="en-US" smtClean="0"/>
              <a:t>40</a:t>
            </a:fld>
            <a:endParaRPr lang="en-US"/>
          </a:p>
        </p:txBody>
      </p:sp>
    </p:spTree>
    <p:extLst>
      <p:ext uri="{BB962C8B-B14F-4D97-AF65-F5344CB8AC3E}">
        <p14:creationId xmlns:p14="http://schemas.microsoft.com/office/powerpoint/2010/main" val="29223060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C66196-12AB-A148-9B30-E27BE5D8308C}" type="slidenum">
              <a:rPr lang="en-US" smtClean="0"/>
              <a:t>41</a:t>
            </a:fld>
            <a:endParaRPr lang="en-US"/>
          </a:p>
        </p:txBody>
      </p:sp>
    </p:spTree>
    <p:extLst>
      <p:ext uri="{BB962C8B-B14F-4D97-AF65-F5344CB8AC3E}">
        <p14:creationId xmlns:p14="http://schemas.microsoft.com/office/powerpoint/2010/main" val="1952046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C66196-12AB-A148-9B30-E27BE5D8308C}" type="slidenum">
              <a:rPr lang="en-US" smtClean="0"/>
              <a:t>2</a:t>
            </a:fld>
            <a:endParaRPr lang="en-US"/>
          </a:p>
        </p:txBody>
      </p:sp>
    </p:spTree>
    <p:extLst>
      <p:ext uri="{BB962C8B-B14F-4D97-AF65-F5344CB8AC3E}">
        <p14:creationId xmlns:p14="http://schemas.microsoft.com/office/powerpoint/2010/main" val="11747851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C66196-12AB-A148-9B30-E27BE5D8308C}" type="slidenum">
              <a:rPr lang="en-US" smtClean="0"/>
              <a:t>42</a:t>
            </a:fld>
            <a:endParaRPr lang="en-US"/>
          </a:p>
        </p:txBody>
      </p:sp>
    </p:spTree>
    <p:extLst>
      <p:ext uri="{BB962C8B-B14F-4D97-AF65-F5344CB8AC3E}">
        <p14:creationId xmlns:p14="http://schemas.microsoft.com/office/powerpoint/2010/main" val="14567820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C66196-12AB-A148-9B30-E27BE5D8308C}" type="slidenum">
              <a:rPr lang="en-US" smtClean="0"/>
              <a:t>43</a:t>
            </a:fld>
            <a:endParaRPr lang="en-US"/>
          </a:p>
        </p:txBody>
      </p:sp>
    </p:spTree>
    <p:extLst>
      <p:ext uri="{BB962C8B-B14F-4D97-AF65-F5344CB8AC3E}">
        <p14:creationId xmlns:p14="http://schemas.microsoft.com/office/powerpoint/2010/main" val="24641330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C66196-12AB-A148-9B30-E27BE5D8308C}" type="slidenum">
              <a:rPr lang="en-US" smtClean="0"/>
              <a:t>44</a:t>
            </a:fld>
            <a:endParaRPr lang="en-US"/>
          </a:p>
        </p:txBody>
      </p:sp>
    </p:spTree>
    <p:extLst>
      <p:ext uri="{BB962C8B-B14F-4D97-AF65-F5344CB8AC3E}">
        <p14:creationId xmlns:p14="http://schemas.microsoft.com/office/powerpoint/2010/main" val="38501910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C66196-12AB-A148-9B30-E27BE5D8308C}" type="slidenum">
              <a:rPr lang="en-US" smtClean="0"/>
              <a:t>45</a:t>
            </a:fld>
            <a:endParaRPr lang="en-US"/>
          </a:p>
        </p:txBody>
      </p:sp>
    </p:spTree>
    <p:extLst>
      <p:ext uri="{BB962C8B-B14F-4D97-AF65-F5344CB8AC3E}">
        <p14:creationId xmlns:p14="http://schemas.microsoft.com/office/powerpoint/2010/main" val="30997141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C66196-12AB-A148-9B30-E27BE5D8308C}" type="slidenum">
              <a:rPr lang="en-US" smtClean="0"/>
              <a:t>46</a:t>
            </a:fld>
            <a:endParaRPr lang="en-US"/>
          </a:p>
        </p:txBody>
      </p:sp>
    </p:spTree>
    <p:extLst>
      <p:ext uri="{BB962C8B-B14F-4D97-AF65-F5344CB8AC3E}">
        <p14:creationId xmlns:p14="http://schemas.microsoft.com/office/powerpoint/2010/main" val="39149039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C66196-12AB-A148-9B30-E27BE5D8308C}" type="slidenum">
              <a:rPr lang="en-US" smtClean="0"/>
              <a:t>47</a:t>
            </a:fld>
            <a:endParaRPr lang="en-US"/>
          </a:p>
        </p:txBody>
      </p:sp>
    </p:spTree>
    <p:extLst>
      <p:ext uri="{BB962C8B-B14F-4D97-AF65-F5344CB8AC3E}">
        <p14:creationId xmlns:p14="http://schemas.microsoft.com/office/powerpoint/2010/main" val="28978295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C66196-12AB-A148-9B30-E27BE5D8308C}" type="slidenum">
              <a:rPr lang="en-US" smtClean="0"/>
              <a:t>48</a:t>
            </a:fld>
            <a:endParaRPr lang="en-US"/>
          </a:p>
        </p:txBody>
      </p:sp>
    </p:spTree>
    <p:extLst>
      <p:ext uri="{BB962C8B-B14F-4D97-AF65-F5344CB8AC3E}">
        <p14:creationId xmlns:p14="http://schemas.microsoft.com/office/powerpoint/2010/main" val="2385004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C66196-12AB-A148-9B30-E27BE5D8308C}" type="slidenum">
              <a:rPr lang="en-US" smtClean="0"/>
              <a:t>3</a:t>
            </a:fld>
            <a:endParaRPr lang="en-US"/>
          </a:p>
        </p:txBody>
      </p:sp>
    </p:spTree>
    <p:extLst>
      <p:ext uri="{BB962C8B-B14F-4D97-AF65-F5344CB8AC3E}">
        <p14:creationId xmlns:p14="http://schemas.microsoft.com/office/powerpoint/2010/main" val="336129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C66196-12AB-A148-9B30-E27BE5D8308C}" type="slidenum">
              <a:rPr lang="en-US" smtClean="0"/>
              <a:t>4</a:t>
            </a:fld>
            <a:endParaRPr lang="en-US"/>
          </a:p>
        </p:txBody>
      </p:sp>
    </p:spTree>
    <p:extLst>
      <p:ext uri="{BB962C8B-B14F-4D97-AF65-F5344CB8AC3E}">
        <p14:creationId xmlns:p14="http://schemas.microsoft.com/office/powerpoint/2010/main" val="1513657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C66196-12AB-A148-9B30-E27BE5D8308C}" type="slidenum">
              <a:rPr lang="en-US" smtClean="0"/>
              <a:t>5</a:t>
            </a:fld>
            <a:endParaRPr lang="en-US"/>
          </a:p>
        </p:txBody>
      </p:sp>
    </p:spTree>
    <p:extLst>
      <p:ext uri="{BB962C8B-B14F-4D97-AF65-F5344CB8AC3E}">
        <p14:creationId xmlns:p14="http://schemas.microsoft.com/office/powerpoint/2010/main" val="7130173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C66196-12AB-A148-9B30-E27BE5D8308C}" type="slidenum">
              <a:rPr lang="en-US" smtClean="0"/>
              <a:t>6</a:t>
            </a:fld>
            <a:endParaRPr lang="en-US"/>
          </a:p>
        </p:txBody>
      </p:sp>
    </p:spTree>
    <p:extLst>
      <p:ext uri="{BB962C8B-B14F-4D97-AF65-F5344CB8AC3E}">
        <p14:creationId xmlns:p14="http://schemas.microsoft.com/office/powerpoint/2010/main" val="42184597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C66196-12AB-A148-9B30-E27BE5D8308C}" type="slidenum">
              <a:rPr lang="en-US" smtClean="0"/>
              <a:t>7</a:t>
            </a:fld>
            <a:endParaRPr lang="en-US"/>
          </a:p>
        </p:txBody>
      </p:sp>
    </p:spTree>
    <p:extLst>
      <p:ext uri="{BB962C8B-B14F-4D97-AF65-F5344CB8AC3E}">
        <p14:creationId xmlns:p14="http://schemas.microsoft.com/office/powerpoint/2010/main" val="41808725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C66196-12AB-A148-9B30-E27BE5D8308C}" type="slidenum">
              <a:rPr lang="en-US" smtClean="0"/>
              <a:t>8</a:t>
            </a:fld>
            <a:endParaRPr lang="en-US"/>
          </a:p>
        </p:txBody>
      </p:sp>
    </p:spTree>
    <p:extLst>
      <p:ext uri="{BB962C8B-B14F-4D97-AF65-F5344CB8AC3E}">
        <p14:creationId xmlns:p14="http://schemas.microsoft.com/office/powerpoint/2010/main" val="21688245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C66196-12AB-A148-9B30-E27BE5D8308C}" type="slidenum">
              <a:rPr lang="en-US" smtClean="0"/>
              <a:t>9</a:t>
            </a:fld>
            <a:endParaRPr lang="en-US"/>
          </a:p>
        </p:txBody>
      </p:sp>
    </p:spTree>
    <p:extLst>
      <p:ext uri="{BB962C8B-B14F-4D97-AF65-F5344CB8AC3E}">
        <p14:creationId xmlns:p14="http://schemas.microsoft.com/office/powerpoint/2010/main" val="35032812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0CD904B-AB48-DC49-8BC4-668C1723A868}" type="datetimeFigureOut">
              <a:rPr lang="en-US" smtClean="0"/>
              <a:t>10/28/16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6D7C70-45E8-4945-B5C4-E365070099D7}" type="slidenum">
              <a:rPr lang="en-US" smtClean="0"/>
              <a:t>‹#›</a:t>
            </a:fld>
            <a:endParaRPr lang="en-US"/>
          </a:p>
        </p:txBody>
      </p:sp>
    </p:spTree>
    <p:extLst>
      <p:ext uri="{BB962C8B-B14F-4D97-AF65-F5344CB8AC3E}">
        <p14:creationId xmlns:p14="http://schemas.microsoft.com/office/powerpoint/2010/main" val="5915592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CD904B-AB48-DC49-8BC4-668C1723A868}" type="datetimeFigureOut">
              <a:rPr lang="en-US" smtClean="0"/>
              <a:t>10/28/16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6D7C70-45E8-4945-B5C4-E365070099D7}" type="slidenum">
              <a:rPr lang="en-US" smtClean="0"/>
              <a:t>‹#›</a:t>
            </a:fld>
            <a:endParaRPr lang="en-US"/>
          </a:p>
        </p:txBody>
      </p:sp>
    </p:spTree>
    <p:extLst>
      <p:ext uri="{BB962C8B-B14F-4D97-AF65-F5344CB8AC3E}">
        <p14:creationId xmlns:p14="http://schemas.microsoft.com/office/powerpoint/2010/main" val="10935229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CD904B-AB48-DC49-8BC4-668C1723A868}" type="datetimeFigureOut">
              <a:rPr lang="en-US" smtClean="0"/>
              <a:t>10/28/16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6D7C70-45E8-4945-B5C4-E365070099D7}" type="slidenum">
              <a:rPr lang="en-US" smtClean="0"/>
              <a:t>‹#›</a:t>
            </a:fld>
            <a:endParaRPr lang="en-US"/>
          </a:p>
        </p:txBody>
      </p:sp>
    </p:spTree>
    <p:extLst>
      <p:ext uri="{BB962C8B-B14F-4D97-AF65-F5344CB8AC3E}">
        <p14:creationId xmlns:p14="http://schemas.microsoft.com/office/powerpoint/2010/main" val="14774349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AADBEF-A544-4E43-8D5B-ECA5B2BC3C17}" type="datetimeFigureOut">
              <a:rPr lang="en-US" smtClean="0">
                <a:solidFill>
                  <a:prstClr val="black">
                    <a:tint val="75000"/>
                  </a:prstClr>
                </a:solidFill>
                <a:latin typeface="Calibri"/>
              </a:rPr>
              <a:pPr/>
              <a:t>10/28/16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8A284736-F649-4D4A-A1A0-77F87337F5B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88398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B247824-4EE1-9743-AEAA-E5FA341A79E8}" type="datetimeFigureOut">
              <a:rPr lang="en-US" smtClean="0">
                <a:solidFill>
                  <a:prstClr val="black">
                    <a:tint val="75000"/>
                  </a:prstClr>
                </a:solidFill>
                <a:latin typeface="Calibri"/>
              </a:rPr>
              <a:pPr/>
              <a:t>10/28/16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ABF482C-DFB1-6E4F-98B2-42718004E1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628380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247824-4EE1-9743-AEAA-E5FA341A79E8}" type="datetimeFigureOut">
              <a:rPr lang="en-US" smtClean="0">
                <a:solidFill>
                  <a:prstClr val="black">
                    <a:tint val="75000"/>
                  </a:prstClr>
                </a:solidFill>
                <a:latin typeface="Calibri"/>
              </a:rPr>
              <a:pPr/>
              <a:t>10/28/16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ABF482C-DFB1-6E4F-98B2-42718004E1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282836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B247824-4EE1-9743-AEAA-E5FA341A79E8}" type="datetimeFigureOut">
              <a:rPr lang="en-US" smtClean="0">
                <a:solidFill>
                  <a:prstClr val="black">
                    <a:tint val="75000"/>
                  </a:prstClr>
                </a:solidFill>
                <a:latin typeface="Calibri"/>
              </a:rPr>
              <a:pPr/>
              <a:t>10/28/16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ABF482C-DFB1-6E4F-98B2-42718004E1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18134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B247824-4EE1-9743-AEAA-E5FA341A79E8}" type="datetimeFigureOut">
              <a:rPr lang="en-US" smtClean="0">
                <a:solidFill>
                  <a:prstClr val="black">
                    <a:tint val="75000"/>
                  </a:prstClr>
                </a:solidFill>
                <a:latin typeface="Calibri"/>
              </a:rPr>
              <a:pPr/>
              <a:t>10/28/16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ABF482C-DFB1-6E4F-98B2-42718004E1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648620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B247824-4EE1-9743-AEAA-E5FA341A79E8}" type="datetimeFigureOut">
              <a:rPr lang="en-US" smtClean="0">
                <a:solidFill>
                  <a:prstClr val="black">
                    <a:tint val="75000"/>
                  </a:prstClr>
                </a:solidFill>
                <a:latin typeface="Calibri"/>
              </a:rPr>
              <a:pPr/>
              <a:t>10/28/16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ABF482C-DFB1-6E4F-98B2-42718004E1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564972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B247824-4EE1-9743-AEAA-E5FA341A79E8}" type="datetimeFigureOut">
              <a:rPr lang="en-US" smtClean="0">
                <a:solidFill>
                  <a:prstClr val="black">
                    <a:tint val="75000"/>
                  </a:prstClr>
                </a:solidFill>
                <a:latin typeface="Calibri"/>
              </a:rPr>
              <a:pPr/>
              <a:t>10/28/16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ABF482C-DFB1-6E4F-98B2-42718004E1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584543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247824-4EE1-9743-AEAA-E5FA341A79E8}" type="datetimeFigureOut">
              <a:rPr lang="en-US" smtClean="0">
                <a:solidFill>
                  <a:prstClr val="black">
                    <a:tint val="75000"/>
                  </a:prstClr>
                </a:solidFill>
                <a:latin typeface="Calibri"/>
              </a:rPr>
              <a:pPr/>
              <a:t>10/28/16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ABF482C-DFB1-6E4F-98B2-42718004E1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437656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CD904B-AB48-DC49-8BC4-668C1723A868}" type="datetimeFigureOut">
              <a:rPr lang="en-US" smtClean="0"/>
              <a:t>10/28/16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6D7C70-45E8-4945-B5C4-E365070099D7}" type="slidenum">
              <a:rPr lang="en-US" smtClean="0"/>
              <a:t>‹#›</a:t>
            </a:fld>
            <a:endParaRPr lang="en-US"/>
          </a:p>
        </p:txBody>
      </p:sp>
    </p:spTree>
    <p:extLst>
      <p:ext uri="{BB962C8B-B14F-4D97-AF65-F5344CB8AC3E}">
        <p14:creationId xmlns:p14="http://schemas.microsoft.com/office/powerpoint/2010/main" val="14707589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247824-4EE1-9743-AEAA-E5FA341A79E8}" type="datetimeFigureOut">
              <a:rPr lang="en-US" smtClean="0">
                <a:solidFill>
                  <a:prstClr val="black">
                    <a:tint val="75000"/>
                  </a:prstClr>
                </a:solidFill>
                <a:latin typeface="Calibri"/>
              </a:rPr>
              <a:pPr/>
              <a:t>10/28/16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ABF482C-DFB1-6E4F-98B2-42718004E1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753198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247824-4EE1-9743-AEAA-E5FA341A79E8}" type="datetimeFigureOut">
              <a:rPr lang="en-US" smtClean="0">
                <a:solidFill>
                  <a:prstClr val="black">
                    <a:tint val="75000"/>
                  </a:prstClr>
                </a:solidFill>
                <a:latin typeface="Calibri"/>
              </a:rPr>
              <a:pPr/>
              <a:t>10/28/16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ABF482C-DFB1-6E4F-98B2-42718004E1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096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247824-4EE1-9743-AEAA-E5FA341A79E8}" type="datetimeFigureOut">
              <a:rPr lang="en-US" smtClean="0">
                <a:solidFill>
                  <a:prstClr val="black">
                    <a:tint val="75000"/>
                  </a:prstClr>
                </a:solidFill>
                <a:latin typeface="Calibri"/>
              </a:rPr>
              <a:pPr/>
              <a:t>10/28/16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ABF482C-DFB1-6E4F-98B2-42718004E1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02439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247824-4EE1-9743-AEAA-E5FA341A79E8}" type="datetimeFigureOut">
              <a:rPr lang="en-US" smtClean="0">
                <a:solidFill>
                  <a:prstClr val="black">
                    <a:tint val="75000"/>
                  </a:prstClr>
                </a:solidFill>
                <a:latin typeface="Calibri"/>
              </a:rPr>
              <a:pPr/>
              <a:t>10/28/16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ABF482C-DFB1-6E4F-98B2-42718004E1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683502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0CD904B-AB48-DC49-8BC4-668C1723A868}" type="datetimeFigureOut">
              <a:rPr lang="en-US" smtClean="0">
                <a:solidFill>
                  <a:prstClr val="black">
                    <a:tint val="75000"/>
                  </a:prstClr>
                </a:solidFill>
                <a:latin typeface="Calibri"/>
              </a:rPr>
              <a:pPr/>
              <a:t>10/28/16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96D7C70-45E8-4945-B5C4-E365070099D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292065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CD904B-AB48-DC49-8BC4-668C1723A868}" type="datetimeFigureOut">
              <a:rPr lang="en-US" smtClean="0">
                <a:solidFill>
                  <a:prstClr val="black">
                    <a:tint val="75000"/>
                  </a:prstClr>
                </a:solidFill>
                <a:latin typeface="Calibri"/>
              </a:rPr>
              <a:pPr/>
              <a:t>10/28/16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96D7C70-45E8-4945-B5C4-E365070099D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904522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0CD904B-AB48-DC49-8BC4-668C1723A868}" type="datetimeFigureOut">
              <a:rPr lang="en-US" smtClean="0">
                <a:solidFill>
                  <a:prstClr val="black">
                    <a:tint val="75000"/>
                  </a:prstClr>
                </a:solidFill>
                <a:latin typeface="Calibri"/>
              </a:rPr>
              <a:pPr/>
              <a:t>10/28/16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96D7C70-45E8-4945-B5C4-E365070099D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99937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0CD904B-AB48-DC49-8BC4-668C1723A868}" type="datetimeFigureOut">
              <a:rPr lang="en-US" smtClean="0">
                <a:solidFill>
                  <a:prstClr val="black">
                    <a:tint val="75000"/>
                  </a:prstClr>
                </a:solidFill>
                <a:latin typeface="Calibri"/>
              </a:rPr>
              <a:pPr/>
              <a:t>10/28/16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96D7C70-45E8-4945-B5C4-E365070099D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974532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0CD904B-AB48-DC49-8BC4-668C1723A868}" type="datetimeFigureOut">
              <a:rPr lang="en-US" smtClean="0">
                <a:solidFill>
                  <a:prstClr val="black">
                    <a:tint val="75000"/>
                  </a:prstClr>
                </a:solidFill>
                <a:latin typeface="Calibri"/>
              </a:rPr>
              <a:pPr/>
              <a:t>10/28/16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B96D7C70-45E8-4945-B5C4-E365070099D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667320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0CD904B-AB48-DC49-8BC4-668C1723A868}" type="datetimeFigureOut">
              <a:rPr lang="en-US" smtClean="0">
                <a:solidFill>
                  <a:prstClr val="black">
                    <a:tint val="75000"/>
                  </a:prstClr>
                </a:solidFill>
                <a:latin typeface="Calibri"/>
              </a:rPr>
              <a:pPr/>
              <a:t>10/28/16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B96D7C70-45E8-4945-B5C4-E365070099D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6091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0CD904B-AB48-DC49-8BC4-668C1723A868}" type="datetimeFigureOut">
              <a:rPr lang="en-US" smtClean="0"/>
              <a:t>10/28/16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6D7C70-45E8-4945-B5C4-E365070099D7}" type="slidenum">
              <a:rPr lang="en-US" smtClean="0"/>
              <a:t>‹#›</a:t>
            </a:fld>
            <a:endParaRPr lang="en-US"/>
          </a:p>
        </p:txBody>
      </p:sp>
    </p:spTree>
    <p:extLst>
      <p:ext uri="{BB962C8B-B14F-4D97-AF65-F5344CB8AC3E}">
        <p14:creationId xmlns:p14="http://schemas.microsoft.com/office/powerpoint/2010/main" val="39928434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CD904B-AB48-DC49-8BC4-668C1723A868}" type="datetimeFigureOut">
              <a:rPr lang="en-US" smtClean="0">
                <a:solidFill>
                  <a:prstClr val="black">
                    <a:tint val="75000"/>
                  </a:prstClr>
                </a:solidFill>
                <a:latin typeface="Calibri"/>
              </a:rPr>
              <a:pPr/>
              <a:t>10/28/16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B96D7C70-45E8-4945-B5C4-E365070099D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824469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0CD904B-AB48-DC49-8BC4-668C1723A868}" type="datetimeFigureOut">
              <a:rPr lang="en-US" smtClean="0">
                <a:solidFill>
                  <a:prstClr val="black">
                    <a:tint val="75000"/>
                  </a:prstClr>
                </a:solidFill>
                <a:latin typeface="Calibri"/>
              </a:rPr>
              <a:pPr/>
              <a:t>10/28/16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96D7C70-45E8-4945-B5C4-E365070099D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272528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0CD904B-AB48-DC49-8BC4-668C1723A868}" type="datetimeFigureOut">
              <a:rPr lang="en-US" smtClean="0">
                <a:solidFill>
                  <a:prstClr val="black">
                    <a:tint val="75000"/>
                  </a:prstClr>
                </a:solidFill>
                <a:latin typeface="Calibri"/>
              </a:rPr>
              <a:pPr/>
              <a:t>10/28/16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96D7C70-45E8-4945-B5C4-E365070099D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052111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CD904B-AB48-DC49-8BC4-668C1723A868}" type="datetimeFigureOut">
              <a:rPr lang="en-US" smtClean="0">
                <a:solidFill>
                  <a:prstClr val="black">
                    <a:tint val="75000"/>
                  </a:prstClr>
                </a:solidFill>
                <a:latin typeface="Calibri"/>
              </a:rPr>
              <a:pPr/>
              <a:t>10/28/16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96D7C70-45E8-4945-B5C4-E365070099D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525494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CD904B-AB48-DC49-8BC4-668C1723A868}" type="datetimeFigureOut">
              <a:rPr lang="en-US" smtClean="0">
                <a:solidFill>
                  <a:prstClr val="black">
                    <a:tint val="75000"/>
                  </a:prstClr>
                </a:solidFill>
                <a:latin typeface="Calibri"/>
              </a:rPr>
              <a:pPr/>
              <a:t>10/28/16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96D7C70-45E8-4945-B5C4-E365070099D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61670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0CD904B-AB48-DC49-8BC4-668C1723A868}" type="datetimeFigureOut">
              <a:rPr lang="en-US" smtClean="0"/>
              <a:t>10/28/16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6D7C70-45E8-4945-B5C4-E365070099D7}" type="slidenum">
              <a:rPr lang="en-US" smtClean="0"/>
              <a:t>‹#›</a:t>
            </a:fld>
            <a:endParaRPr lang="en-US"/>
          </a:p>
        </p:txBody>
      </p:sp>
    </p:spTree>
    <p:extLst>
      <p:ext uri="{BB962C8B-B14F-4D97-AF65-F5344CB8AC3E}">
        <p14:creationId xmlns:p14="http://schemas.microsoft.com/office/powerpoint/2010/main" val="3809125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0CD904B-AB48-DC49-8BC4-668C1723A868}" type="datetimeFigureOut">
              <a:rPr lang="en-US" smtClean="0"/>
              <a:t>10/28/16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6D7C70-45E8-4945-B5C4-E365070099D7}" type="slidenum">
              <a:rPr lang="en-US" smtClean="0"/>
              <a:t>‹#›</a:t>
            </a:fld>
            <a:endParaRPr lang="en-US"/>
          </a:p>
        </p:txBody>
      </p:sp>
    </p:spTree>
    <p:extLst>
      <p:ext uri="{BB962C8B-B14F-4D97-AF65-F5344CB8AC3E}">
        <p14:creationId xmlns:p14="http://schemas.microsoft.com/office/powerpoint/2010/main" val="6460054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0CD904B-AB48-DC49-8BC4-668C1723A868}" type="datetimeFigureOut">
              <a:rPr lang="en-US" smtClean="0"/>
              <a:t>10/28/16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6D7C70-45E8-4945-B5C4-E365070099D7}" type="slidenum">
              <a:rPr lang="en-US" smtClean="0"/>
              <a:t>‹#›</a:t>
            </a:fld>
            <a:endParaRPr lang="en-US"/>
          </a:p>
        </p:txBody>
      </p:sp>
    </p:spTree>
    <p:extLst>
      <p:ext uri="{BB962C8B-B14F-4D97-AF65-F5344CB8AC3E}">
        <p14:creationId xmlns:p14="http://schemas.microsoft.com/office/powerpoint/2010/main" val="14939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CD904B-AB48-DC49-8BC4-668C1723A868}" type="datetimeFigureOut">
              <a:rPr lang="en-US" smtClean="0"/>
              <a:t>10/28/16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6D7C70-45E8-4945-B5C4-E365070099D7}" type="slidenum">
              <a:rPr lang="en-US" smtClean="0"/>
              <a:t>‹#›</a:t>
            </a:fld>
            <a:endParaRPr lang="en-US"/>
          </a:p>
        </p:txBody>
      </p:sp>
    </p:spTree>
    <p:extLst>
      <p:ext uri="{BB962C8B-B14F-4D97-AF65-F5344CB8AC3E}">
        <p14:creationId xmlns:p14="http://schemas.microsoft.com/office/powerpoint/2010/main" val="39346087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0CD904B-AB48-DC49-8BC4-668C1723A868}" type="datetimeFigureOut">
              <a:rPr lang="en-US" smtClean="0"/>
              <a:t>10/28/16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6D7C70-45E8-4945-B5C4-E365070099D7}" type="slidenum">
              <a:rPr lang="en-US" smtClean="0"/>
              <a:t>‹#›</a:t>
            </a:fld>
            <a:endParaRPr lang="en-US"/>
          </a:p>
        </p:txBody>
      </p:sp>
    </p:spTree>
    <p:extLst>
      <p:ext uri="{BB962C8B-B14F-4D97-AF65-F5344CB8AC3E}">
        <p14:creationId xmlns:p14="http://schemas.microsoft.com/office/powerpoint/2010/main" val="1616586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0CD904B-AB48-DC49-8BC4-668C1723A868}" type="datetimeFigureOut">
              <a:rPr lang="en-US" smtClean="0"/>
              <a:t>10/28/16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6D7C70-45E8-4945-B5C4-E365070099D7}" type="slidenum">
              <a:rPr lang="en-US" smtClean="0"/>
              <a:t>‹#›</a:t>
            </a:fld>
            <a:endParaRPr lang="en-US"/>
          </a:p>
        </p:txBody>
      </p:sp>
    </p:spTree>
    <p:extLst>
      <p:ext uri="{BB962C8B-B14F-4D97-AF65-F5344CB8AC3E}">
        <p14:creationId xmlns:p14="http://schemas.microsoft.com/office/powerpoint/2010/main" val="359569329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3.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theme" Target="../theme/theme4.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CD904B-AB48-DC49-8BC4-668C1723A868}" type="datetimeFigureOut">
              <a:rPr lang="en-US" smtClean="0"/>
              <a:t>10/28/16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6D7C70-45E8-4945-B5C4-E365070099D7}" type="slidenum">
              <a:rPr lang="en-US" smtClean="0"/>
              <a:t>‹#›</a:t>
            </a:fld>
            <a:endParaRPr lang="en-US"/>
          </a:p>
        </p:txBody>
      </p:sp>
    </p:spTree>
    <p:extLst>
      <p:ext uri="{BB962C8B-B14F-4D97-AF65-F5344CB8AC3E}">
        <p14:creationId xmlns:p14="http://schemas.microsoft.com/office/powerpoint/2010/main" val="37819014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AADBEF-A544-4E43-8D5B-ECA5B2BC3C17}" type="datetimeFigureOut">
              <a:rPr lang="en-US" smtClean="0">
                <a:solidFill>
                  <a:prstClr val="black">
                    <a:tint val="75000"/>
                  </a:prstClr>
                </a:solidFill>
                <a:latin typeface="Calibri"/>
              </a:rPr>
              <a:pPr/>
              <a:t>10/28/16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284736-F649-4D4A-A1A0-77F87337F5B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05985911"/>
      </p:ext>
    </p:extLst>
  </p:cSld>
  <p:clrMap bg1="lt1" tx1="dk1" bg2="lt2" tx2="dk2" accent1="accent1" accent2="accent2" accent3="accent3" accent4="accent4" accent5="accent5" accent6="accent6" hlink="hlink" folHlink="folHlink"/>
  <p:sldLayoutIdLst>
    <p:sldLayoutId id="214748367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247824-4EE1-9743-AEAA-E5FA341A79E8}" type="datetimeFigureOut">
              <a:rPr lang="en-US" smtClean="0">
                <a:solidFill>
                  <a:prstClr val="black">
                    <a:tint val="75000"/>
                  </a:prstClr>
                </a:solidFill>
                <a:latin typeface="Calibri"/>
              </a:rPr>
              <a:pPr/>
              <a:t>10/28/16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BF482C-DFB1-6E4F-98B2-42718004E1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5687680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CD904B-AB48-DC49-8BC4-668C1723A868}" type="datetimeFigureOut">
              <a:rPr lang="en-US" smtClean="0">
                <a:solidFill>
                  <a:prstClr val="black">
                    <a:tint val="75000"/>
                  </a:prstClr>
                </a:solidFill>
                <a:latin typeface="Calibri"/>
              </a:rPr>
              <a:pPr/>
              <a:t>10/28/16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6D7C70-45E8-4945-B5C4-E365070099D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1148524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microsoft.com/office/2007/relationships/hdphoto" Target="../media/hdphoto1.wdp"/><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jpeg"/><Relationship Id="rId5" Type="http://schemas.openxmlformats.org/officeDocument/2006/relationships/image" Target="../media/image12.jpeg"/><Relationship Id="rId6" Type="http://schemas.openxmlformats.org/officeDocument/2006/relationships/image" Target="../media/image13.png"/><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1.xml"/><Relationship Id="rId3"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2.xml"/><Relationship Id="rId3" Type="http://schemas.openxmlformats.org/officeDocument/2006/relationships/image" Target="../media/image15.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3.xml"/><Relationship Id="rId3"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5.xml"/><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30.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0.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1.gif"/><Relationship Id="rId3" Type="http://schemas.openxmlformats.org/officeDocument/2006/relationships/image" Target="../media/image22.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3.gif"/><Relationship Id="rId3" Type="http://schemas.openxmlformats.org/officeDocument/2006/relationships/image" Target="../media/image24.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package" Target="../embeddings/Microsoft_Word_Document1.docx"/><Relationship Id="rId5" Type="http://schemas.openxmlformats.org/officeDocument/2006/relationships/image" Target="../media/image35.emf"/><Relationship Id="rId6" Type="http://schemas.openxmlformats.org/officeDocument/2006/relationships/oleObject" Target="../embeddings/oleObject2.bin"/><Relationship Id="rId7" Type="http://schemas.openxmlformats.org/officeDocument/2006/relationships/package" Target="../embeddings/Microsoft_Word_Document2.docx"/><Relationship Id="rId8" Type="http://schemas.openxmlformats.org/officeDocument/2006/relationships/image" Target="../media/image36.emf"/><Relationship Id="rId1" Type="http://schemas.openxmlformats.org/officeDocument/2006/relationships/vmlDrawing" Target="../drawings/vmlDrawing1.vml"/><Relationship Id="rId2"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9.png"/><Relationship Id="rId3" Type="http://schemas.openxmlformats.org/officeDocument/2006/relationships/image" Target="../media/image4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alphaModFix/>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602038"/>
            <a:ext cx="9144000" cy="6254877"/>
          </a:xfrm>
          <a:prstGeom prst="rect">
            <a:avLst/>
          </a:prstGeom>
        </p:spPr>
      </p:pic>
      <p:sp>
        <p:nvSpPr>
          <p:cNvPr id="2" name="Title 1"/>
          <p:cNvSpPr>
            <a:spLocks noGrp="1"/>
          </p:cNvSpPr>
          <p:nvPr>
            <p:ph type="ctrTitle"/>
          </p:nvPr>
        </p:nvSpPr>
        <p:spPr>
          <a:xfrm>
            <a:off x="685800" y="-7790"/>
            <a:ext cx="7772400" cy="609829"/>
          </a:xfrm>
        </p:spPr>
        <p:txBody>
          <a:bodyPr>
            <a:normAutofit fontScale="90000"/>
          </a:bodyPr>
          <a:lstStyle/>
          <a:p>
            <a:r>
              <a:rPr lang="en-US" dirty="0" smtClean="0">
                <a:solidFill>
                  <a:srgbClr val="FF0000"/>
                </a:solidFill>
              </a:rPr>
              <a:t>Network biology</a:t>
            </a:r>
            <a:endParaRPr lang="en-US" dirty="0">
              <a:solidFill>
                <a:srgbClr val="FF0000"/>
              </a:solidFill>
            </a:endParaRPr>
          </a:p>
        </p:txBody>
      </p:sp>
      <p:sp>
        <p:nvSpPr>
          <p:cNvPr id="4" name="TextBox 3"/>
          <p:cNvSpPr txBox="1"/>
          <p:nvPr/>
        </p:nvSpPr>
        <p:spPr>
          <a:xfrm>
            <a:off x="3219298" y="642564"/>
            <a:ext cx="2358839" cy="369332"/>
          </a:xfrm>
          <a:prstGeom prst="rect">
            <a:avLst/>
          </a:prstGeom>
          <a:noFill/>
        </p:spPr>
        <p:txBody>
          <a:bodyPr wrap="none" rtlCol="0">
            <a:spAutoFit/>
          </a:bodyPr>
          <a:lstStyle/>
          <a:p>
            <a:pPr algn="ctr"/>
            <a:r>
              <a:rPr lang="en-US" b="1" spc="50" dirty="0" smtClean="0">
                <a:ln w="13500">
                  <a:solidFill>
                    <a:schemeClr val="accent1">
                      <a:shade val="2500"/>
                      <a:alpha val="6500"/>
                    </a:schemeClr>
                  </a:solidFill>
                  <a:prstDash val="solid"/>
                </a:ln>
                <a:solidFill>
                  <a:schemeClr val="bg1">
                    <a:alpha val="95000"/>
                  </a:schemeClr>
                </a:solidFill>
                <a:effectLst>
                  <a:innerShdw blurRad="50900" dist="38500" dir="13500000">
                    <a:srgbClr val="000000">
                      <a:alpha val="60000"/>
                    </a:srgbClr>
                  </a:innerShdw>
                </a:effectLst>
              </a:rPr>
              <a:t>Sergio Baranzini, PhD</a:t>
            </a:r>
          </a:p>
        </p:txBody>
      </p:sp>
    </p:spTree>
    <p:extLst>
      <p:ext uri="{BB962C8B-B14F-4D97-AF65-F5344CB8AC3E}">
        <p14:creationId xmlns:p14="http://schemas.microsoft.com/office/powerpoint/2010/main" val="47934704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Rectangle 275"/>
          <p:cNvSpPr/>
          <p:nvPr/>
        </p:nvSpPr>
        <p:spPr>
          <a:xfrm>
            <a:off x="0" y="5883006"/>
            <a:ext cx="9144000" cy="974993"/>
          </a:xfrm>
          <a:prstGeom prst="rect">
            <a:avLst/>
          </a:prstGeom>
          <a:gradFill>
            <a:gsLst>
              <a:gs pos="2000">
                <a:schemeClr val="tx1">
                  <a:lumMod val="85000"/>
                  <a:lumOff val="15000"/>
                </a:schemeClr>
              </a:gs>
              <a:gs pos="100000">
                <a:schemeClr val="accent1">
                  <a:tint val="50000"/>
                  <a:shade val="100000"/>
                  <a:satMod val="350000"/>
                </a:schemeClr>
              </a:gs>
            </a:gsLst>
            <a:lin ang="54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nvGrpSpPr>
          <p:cNvPr id="2" name="Group 317"/>
          <p:cNvGrpSpPr/>
          <p:nvPr/>
        </p:nvGrpSpPr>
        <p:grpSpPr>
          <a:xfrm>
            <a:off x="3147809" y="2916310"/>
            <a:ext cx="5148828" cy="906879"/>
            <a:chOff x="3147809" y="2840109"/>
            <a:chExt cx="5148828" cy="906879"/>
          </a:xfrm>
        </p:grpSpPr>
        <p:grpSp>
          <p:nvGrpSpPr>
            <p:cNvPr id="5" name="Group 316"/>
            <p:cNvGrpSpPr/>
            <p:nvPr/>
          </p:nvGrpSpPr>
          <p:grpSpPr>
            <a:xfrm>
              <a:off x="3147809" y="2840109"/>
              <a:ext cx="4162935" cy="906879"/>
              <a:chOff x="3147809" y="2840109"/>
              <a:chExt cx="4162935" cy="906879"/>
            </a:xfrm>
          </p:grpSpPr>
          <p:grpSp>
            <p:nvGrpSpPr>
              <p:cNvPr id="6" name="Group 314"/>
              <p:cNvGrpSpPr/>
              <p:nvPr/>
            </p:nvGrpSpPr>
            <p:grpSpPr>
              <a:xfrm>
                <a:off x="3147809" y="2840109"/>
                <a:ext cx="4162935" cy="906879"/>
                <a:chOff x="3147809" y="2840109"/>
                <a:chExt cx="4162935" cy="906879"/>
              </a:xfrm>
            </p:grpSpPr>
            <p:grpSp>
              <p:nvGrpSpPr>
                <p:cNvPr id="11" name="Group 308"/>
                <p:cNvGrpSpPr/>
                <p:nvPr/>
              </p:nvGrpSpPr>
              <p:grpSpPr>
                <a:xfrm>
                  <a:off x="3147809" y="3044722"/>
                  <a:ext cx="4162935" cy="682042"/>
                  <a:chOff x="3147809" y="3044722"/>
                  <a:chExt cx="4162935" cy="682042"/>
                </a:xfrm>
              </p:grpSpPr>
              <p:sp>
                <p:nvSpPr>
                  <p:cNvPr id="7" name="Trapezoid 6"/>
                  <p:cNvSpPr/>
                  <p:nvPr/>
                </p:nvSpPr>
                <p:spPr>
                  <a:xfrm>
                    <a:off x="3147809" y="3044722"/>
                    <a:ext cx="4162935" cy="477429"/>
                  </a:xfrm>
                  <a:prstGeom prst="trapezoid">
                    <a:avLst>
                      <a:gd name="adj" fmla="val 43024"/>
                    </a:avLst>
                  </a:prstGeom>
                  <a:solidFill>
                    <a:srgbClr val="B2DFEC"/>
                  </a:solidFill>
                  <a:ln w="63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prstClr val="white"/>
                      </a:solidFill>
                      <a:latin typeface="Calibri"/>
                    </a:endParaRPr>
                  </a:p>
                </p:txBody>
              </p:sp>
              <p:sp>
                <p:nvSpPr>
                  <p:cNvPr id="8" name="Rectangle 7"/>
                  <p:cNvSpPr/>
                  <p:nvPr/>
                </p:nvSpPr>
                <p:spPr>
                  <a:xfrm>
                    <a:off x="3147809" y="3522151"/>
                    <a:ext cx="4162935" cy="204613"/>
                  </a:xfrm>
                  <a:prstGeom prst="rect">
                    <a:avLst/>
                  </a:prstGeom>
                  <a:solidFill>
                    <a:schemeClr val="accent3">
                      <a:lumMod val="75000"/>
                    </a:schemeClr>
                  </a:solidFill>
                  <a:ln w="63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prstClr val="white"/>
                      </a:solidFill>
                      <a:latin typeface="Calibri"/>
                    </a:endParaRPr>
                  </a:p>
                </p:txBody>
              </p:sp>
            </p:grpSp>
            <p:pic>
              <p:nvPicPr>
                <p:cNvPr id="25603" name="Picture 3"/>
                <p:cNvPicPr>
                  <a:picLocks noChangeAspect="1" noChangeArrowheads="1"/>
                </p:cNvPicPr>
                <p:nvPr/>
              </p:nvPicPr>
              <p:blipFill>
                <a:blip r:embed="rId3" cstate="print">
                  <a:clrChange>
                    <a:clrFrom>
                      <a:srgbClr val="FEFEFE"/>
                    </a:clrFrom>
                    <a:clrTo>
                      <a:srgbClr val="FEFEFE">
                        <a:alpha val="0"/>
                      </a:srgbClr>
                    </a:clrTo>
                  </a:clrChange>
                </a:blip>
                <a:srcRect/>
                <a:stretch>
                  <a:fillRect/>
                </a:stretch>
              </p:blipFill>
              <p:spPr bwMode="auto">
                <a:xfrm>
                  <a:off x="4328271" y="2840109"/>
                  <a:ext cx="1594829" cy="906879"/>
                </a:xfrm>
                <a:prstGeom prst="rect">
                  <a:avLst/>
                </a:prstGeom>
                <a:noFill/>
                <a:ln w="9525">
                  <a:noFill/>
                  <a:miter lim="800000"/>
                  <a:headEnd/>
                  <a:tailEnd/>
                </a:ln>
                <a:effectLst/>
                <a:scene3d>
                  <a:camera prst="perspectiveRelaxed">
                    <a:rot lat="18686621" lon="20690965" rev="993008"/>
                  </a:camera>
                  <a:lightRig rig="threePt" dir="t"/>
                </a:scene3d>
              </p:spPr>
            </p:pic>
          </p:grpSp>
          <p:grpSp>
            <p:nvGrpSpPr>
              <p:cNvPr id="17" name="Group 315"/>
              <p:cNvGrpSpPr/>
              <p:nvPr/>
            </p:nvGrpSpPr>
            <p:grpSpPr>
              <a:xfrm>
                <a:off x="3918723" y="2976517"/>
                <a:ext cx="2775290" cy="587243"/>
                <a:chOff x="3918723" y="2976517"/>
                <a:chExt cx="2775290" cy="587243"/>
              </a:xfrm>
            </p:grpSpPr>
            <p:sp>
              <p:nvSpPr>
                <p:cNvPr id="231" name="TextBox 230"/>
                <p:cNvSpPr txBox="1"/>
                <p:nvPr/>
              </p:nvSpPr>
              <p:spPr>
                <a:xfrm>
                  <a:off x="3918723" y="2976517"/>
                  <a:ext cx="1156370" cy="246221"/>
                </a:xfrm>
                <a:prstGeom prst="rect">
                  <a:avLst/>
                </a:prstGeom>
                <a:noFill/>
              </p:spPr>
              <p:txBody>
                <a:bodyPr wrap="square" rtlCol="0">
                  <a:spAutoFit/>
                </a:bodyPr>
                <a:lstStyle/>
                <a:p>
                  <a:r>
                    <a:rPr lang="en-US" sz="1000" dirty="0">
                      <a:solidFill>
                        <a:prstClr val="black"/>
                      </a:solidFill>
                      <a:latin typeface="Calibri"/>
                    </a:rPr>
                    <a:t>Cell cycle</a:t>
                  </a:r>
                </a:p>
              </p:txBody>
            </p:sp>
            <p:sp>
              <p:nvSpPr>
                <p:cNvPr id="232" name="TextBox 231"/>
                <p:cNvSpPr txBox="1"/>
                <p:nvPr/>
              </p:nvSpPr>
              <p:spPr>
                <a:xfrm>
                  <a:off x="3995813" y="3317539"/>
                  <a:ext cx="1696010" cy="246221"/>
                </a:xfrm>
                <a:prstGeom prst="rect">
                  <a:avLst/>
                </a:prstGeom>
                <a:noFill/>
              </p:spPr>
              <p:txBody>
                <a:bodyPr wrap="square" rtlCol="0">
                  <a:spAutoFit/>
                </a:bodyPr>
                <a:lstStyle/>
                <a:p>
                  <a:r>
                    <a:rPr lang="en-US" sz="1000" dirty="0">
                      <a:solidFill>
                        <a:prstClr val="black"/>
                      </a:solidFill>
                      <a:latin typeface="Calibri"/>
                    </a:rPr>
                    <a:t>Cell differentiation</a:t>
                  </a:r>
                </a:p>
              </p:txBody>
            </p:sp>
            <p:sp>
              <p:nvSpPr>
                <p:cNvPr id="230" name="TextBox 229"/>
                <p:cNvSpPr txBox="1"/>
                <p:nvPr/>
              </p:nvSpPr>
              <p:spPr>
                <a:xfrm>
                  <a:off x="5537643" y="2976517"/>
                  <a:ext cx="1156370" cy="246221"/>
                </a:xfrm>
                <a:prstGeom prst="rect">
                  <a:avLst/>
                </a:prstGeom>
                <a:noFill/>
              </p:spPr>
              <p:txBody>
                <a:bodyPr wrap="square" rtlCol="0">
                  <a:spAutoFit/>
                </a:bodyPr>
                <a:lstStyle/>
                <a:p>
                  <a:r>
                    <a:rPr lang="en-US" sz="1000" dirty="0">
                      <a:solidFill>
                        <a:srgbClr val="000000"/>
                      </a:solidFill>
                      <a:latin typeface="Calibri"/>
                    </a:rPr>
                    <a:t>apoptosis</a:t>
                  </a:r>
                </a:p>
              </p:txBody>
            </p:sp>
          </p:grpSp>
        </p:grpSp>
        <p:sp>
          <p:nvSpPr>
            <p:cNvPr id="14" name="TextBox 13"/>
            <p:cNvSpPr txBox="1"/>
            <p:nvPr/>
          </p:nvSpPr>
          <p:spPr>
            <a:xfrm>
              <a:off x="7443736" y="3011845"/>
              <a:ext cx="852901" cy="415498"/>
            </a:xfrm>
            <a:prstGeom prst="rect">
              <a:avLst/>
            </a:prstGeom>
            <a:noFill/>
          </p:spPr>
          <p:txBody>
            <a:bodyPr wrap="square" rtlCol="0">
              <a:spAutoFit/>
            </a:bodyPr>
            <a:lstStyle/>
            <a:p>
              <a:r>
                <a:rPr lang="en-US" sz="1050" dirty="0">
                  <a:solidFill>
                    <a:prstClr val="white"/>
                  </a:solidFill>
                  <a:latin typeface="Calibri"/>
                </a:rPr>
                <a:t>Cellular </a:t>
              </a:r>
            </a:p>
            <a:p>
              <a:r>
                <a:rPr lang="en-US" sz="1050" dirty="0">
                  <a:solidFill>
                    <a:prstClr val="white"/>
                  </a:solidFill>
                  <a:latin typeface="Calibri"/>
                </a:rPr>
                <a:t>process</a:t>
              </a:r>
            </a:p>
          </p:txBody>
        </p:sp>
      </p:grpSp>
      <p:grpSp>
        <p:nvGrpSpPr>
          <p:cNvPr id="18" name="Group 473"/>
          <p:cNvGrpSpPr/>
          <p:nvPr/>
        </p:nvGrpSpPr>
        <p:grpSpPr>
          <a:xfrm>
            <a:off x="3147809" y="4485006"/>
            <a:ext cx="5151725" cy="818452"/>
            <a:chOff x="3147809" y="4485006"/>
            <a:chExt cx="5151725" cy="818452"/>
          </a:xfrm>
        </p:grpSpPr>
        <p:grpSp>
          <p:nvGrpSpPr>
            <p:cNvPr id="20" name="Group 471"/>
            <p:cNvGrpSpPr/>
            <p:nvPr/>
          </p:nvGrpSpPr>
          <p:grpSpPr>
            <a:xfrm>
              <a:off x="3147809" y="4621415"/>
              <a:ext cx="5151725" cy="682043"/>
              <a:chOff x="3147809" y="4621415"/>
              <a:chExt cx="5151725" cy="682043"/>
            </a:xfrm>
          </p:grpSpPr>
          <p:sp>
            <p:nvSpPr>
              <p:cNvPr id="12" name="TextBox 11"/>
              <p:cNvSpPr txBox="1"/>
              <p:nvPr/>
            </p:nvSpPr>
            <p:spPr>
              <a:xfrm>
                <a:off x="7434004" y="4700064"/>
                <a:ext cx="865530" cy="253916"/>
              </a:xfrm>
              <a:prstGeom prst="rect">
                <a:avLst/>
              </a:prstGeom>
              <a:noFill/>
            </p:spPr>
            <p:txBody>
              <a:bodyPr wrap="square" rtlCol="0">
                <a:spAutoFit/>
              </a:bodyPr>
              <a:lstStyle/>
              <a:p>
                <a:r>
                  <a:rPr lang="en-US" sz="1050" dirty="0">
                    <a:solidFill>
                      <a:prstClr val="white"/>
                    </a:solidFill>
                    <a:latin typeface="Calibri"/>
                  </a:rPr>
                  <a:t>proteins</a:t>
                </a:r>
              </a:p>
            </p:txBody>
          </p:sp>
          <p:grpSp>
            <p:nvGrpSpPr>
              <p:cNvPr id="99" name="Group 301"/>
              <p:cNvGrpSpPr/>
              <p:nvPr/>
            </p:nvGrpSpPr>
            <p:grpSpPr>
              <a:xfrm>
                <a:off x="3147809" y="4621415"/>
                <a:ext cx="4162935" cy="682043"/>
                <a:chOff x="3147809" y="4545214"/>
                <a:chExt cx="4162935" cy="682043"/>
              </a:xfrm>
            </p:grpSpPr>
            <p:sp>
              <p:nvSpPr>
                <p:cNvPr id="15" name="Trapezoid 14"/>
                <p:cNvSpPr/>
                <p:nvPr/>
              </p:nvSpPr>
              <p:spPr>
                <a:xfrm>
                  <a:off x="3147809" y="4545214"/>
                  <a:ext cx="4162935" cy="477429"/>
                </a:xfrm>
                <a:prstGeom prst="trapezoid">
                  <a:avLst>
                    <a:gd name="adj" fmla="val 43024"/>
                  </a:avLst>
                </a:prstGeom>
                <a:solidFill>
                  <a:schemeClr val="accent2">
                    <a:lumMod val="40000"/>
                    <a:lumOff val="60000"/>
                  </a:schemeClr>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prstClr val="white"/>
                    </a:solidFill>
                    <a:latin typeface="Calibri"/>
                  </a:endParaRPr>
                </a:p>
              </p:txBody>
            </p:sp>
            <p:sp>
              <p:nvSpPr>
                <p:cNvPr id="16" name="Rectangle 15"/>
                <p:cNvSpPr/>
                <p:nvPr/>
              </p:nvSpPr>
              <p:spPr>
                <a:xfrm>
                  <a:off x="3147809" y="5022644"/>
                  <a:ext cx="4162935" cy="204613"/>
                </a:xfrm>
                <a:prstGeom prst="rect">
                  <a:avLst/>
                </a:prstGeom>
                <a:solidFill>
                  <a:schemeClr val="accent2">
                    <a:lumMod val="75000"/>
                  </a:schemeClr>
                </a:solidFill>
                <a:ln w="63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prstClr val="white"/>
                    </a:solidFill>
                    <a:latin typeface="Calibri"/>
                  </a:endParaRPr>
                </a:p>
              </p:txBody>
            </p:sp>
          </p:grpSp>
        </p:grpSp>
        <p:grpSp>
          <p:nvGrpSpPr>
            <p:cNvPr id="178" name="Group 299"/>
            <p:cNvGrpSpPr/>
            <p:nvPr/>
          </p:nvGrpSpPr>
          <p:grpSpPr>
            <a:xfrm>
              <a:off x="4458363" y="4485006"/>
              <a:ext cx="1618919" cy="750247"/>
              <a:chOff x="4458363" y="4408805"/>
              <a:chExt cx="1618919" cy="750247"/>
            </a:xfrm>
          </p:grpSpPr>
          <p:grpSp>
            <p:nvGrpSpPr>
              <p:cNvPr id="195" name="Group 240"/>
              <p:cNvGrpSpPr>
                <a:grpSpLocks/>
              </p:cNvGrpSpPr>
              <p:nvPr/>
            </p:nvGrpSpPr>
            <p:grpSpPr bwMode="auto">
              <a:xfrm>
                <a:off x="4458363" y="4408806"/>
                <a:ext cx="831945" cy="750246"/>
                <a:chOff x="5943600" y="2667000"/>
                <a:chExt cx="2141834" cy="2259469"/>
              </a:xfrm>
              <a:scene3d>
                <a:camera prst="perspectiveRelaxed">
                  <a:rot lat="18600000" lon="0" rev="0"/>
                </a:camera>
                <a:lightRig rig="threePt" dir="t"/>
              </a:scene3d>
            </p:grpSpPr>
            <p:sp>
              <p:nvSpPr>
                <p:cNvPr id="21" name="Oval 20"/>
                <p:cNvSpPr/>
                <p:nvPr/>
              </p:nvSpPr>
              <p:spPr>
                <a:xfrm>
                  <a:off x="7022785" y="3460086"/>
                  <a:ext cx="165393" cy="165226"/>
                </a:xfrm>
                <a:prstGeom prst="ellipse">
                  <a:avLst/>
                </a:prstGeom>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dirty="0">
                    <a:solidFill>
                      <a:prstClr val="white"/>
                    </a:solidFill>
                    <a:latin typeface="Calibri"/>
                  </a:endParaRPr>
                </a:p>
              </p:txBody>
            </p:sp>
            <p:sp>
              <p:nvSpPr>
                <p:cNvPr id="22" name="Oval 21"/>
                <p:cNvSpPr/>
                <p:nvPr/>
              </p:nvSpPr>
              <p:spPr>
                <a:xfrm>
                  <a:off x="7469345" y="3964025"/>
                  <a:ext cx="165393" cy="165226"/>
                </a:xfrm>
                <a:prstGeom prst="ellipse">
                  <a:avLst/>
                </a:prstGeom>
                <a:solidFill>
                  <a:srgbClr val="FF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dirty="0">
                    <a:solidFill>
                      <a:prstClr val="white"/>
                    </a:solidFill>
                    <a:latin typeface="Calibri"/>
                  </a:endParaRPr>
                </a:p>
              </p:txBody>
            </p:sp>
            <p:sp>
              <p:nvSpPr>
                <p:cNvPr id="23" name="Oval 22"/>
                <p:cNvSpPr/>
                <p:nvPr/>
              </p:nvSpPr>
              <p:spPr>
                <a:xfrm>
                  <a:off x="7758782" y="3761625"/>
                  <a:ext cx="326652" cy="322191"/>
                </a:xfrm>
                <a:prstGeom prst="ellipse">
                  <a:avLst/>
                </a:prstGeom>
                <a:solidFill>
                  <a:srgbClr val="FF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dirty="0">
                    <a:solidFill>
                      <a:prstClr val="white"/>
                    </a:solidFill>
                    <a:latin typeface="Calibri"/>
                  </a:endParaRPr>
                </a:p>
              </p:txBody>
            </p:sp>
            <p:sp>
              <p:nvSpPr>
                <p:cNvPr id="24" name="Oval 23"/>
                <p:cNvSpPr/>
                <p:nvPr/>
              </p:nvSpPr>
              <p:spPr>
                <a:xfrm>
                  <a:off x="7543772" y="3579876"/>
                  <a:ext cx="165393" cy="169356"/>
                </a:xfrm>
                <a:prstGeom prst="ellipse">
                  <a:avLst/>
                </a:prstGeom>
                <a:solidFill>
                  <a:srgbClr val="FF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dirty="0">
                    <a:solidFill>
                      <a:prstClr val="white"/>
                    </a:solidFill>
                    <a:latin typeface="Calibri"/>
                  </a:endParaRPr>
                </a:p>
              </p:txBody>
            </p:sp>
            <p:sp>
              <p:nvSpPr>
                <p:cNvPr id="25" name="Oval 24"/>
                <p:cNvSpPr/>
                <p:nvPr/>
              </p:nvSpPr>
              <p:spPr>
                <a:xfrm>
                  <a:off x="7390785" y="3224640"/>
                  <a:ext cx="165393" cy="165226"/>
                </a:xfrm>
                <a:prstGeom prst="ellipse">
                  <a:avLst/>
                </a:prstGeom>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dirty="0">
                    <a:solidFill>
                      <a:prstClr val="white"/>
                    </a:solidFill>
                    <a:latin typeface="Calibri"/>
                  </a:endParaRPr>
                </a:p>
              </p:txBody>
            </p:sp>
            <p:sp>
              <p:nvSpPr>
                <p:cNvPr id="26" name="Oval 25"/>
                <p:cNvSpPr/>
                <p:nvPr/>
              </p:nvSpPr>
              <p:spPr>
                <a:xfrm>
                  <a:off x="6857393" y="3125504"/>
                  <a:ext cx="169529" cy="165226"/>
                </a:xfrm>
                <a:prstGeom prst="ellipse">
                  <a:avLst/>
                </a:prstGeom>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dirty="0">
                    <a:solidFill>
                      <a:prstClr val="white"/>
                    </a:solidFill>
                    <a:latin typeface="Calibri"/>
                  </a:endParaRPr>
                </a:p>
              </p:txBody>
            </p:sp>
            <p:sp>
              <p:nvSpPr>
                <p:cNvPr id="27" name="Oval 26"/>
                <p:cNvSpPr/>
                <p:nvPr/>
              </p:nvSpPr>
              <p:spPr>
                <a:xfrm>
                  <a:off x="7010382" y="3658357"/>
                  <a:ext cx="165393" cy="165226"/>
                </a:xfrm>
                <a:prstGeom prst="ellipse">
                  <a:avLst/>
                </a:prstGeom>
                <a:solidFill>
                  <a:srgbClr val="FF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dirty="0">
                    <a:solidFill>
                      <a:prstClr val="white"/>
                    </a:solidFill>
                    <a:latin typeface="Calibri"/>
                  </a:endParaRPr>
                </a:p>
              </p:txBody>
            </p:sp>
            <p:sp>
              <p:nvSpPr>
                <p:cNvPr id="28" name="Oval 27"/>
                <p:cNvSpPr/>
                <p:nvPr/>
              </p:nvSpPr>
              <p:spPr>
                <a:xfrm>
                  <a:off x="7010382" y="4038377"/>
                  <a:ext cx="165393" cy="169358"/>
                </a:xfrm>
                <a:prstGeom prst="ellipse">
                  <a:avLst/>
                </a:prstGeom>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dirty="0">
                    <a:solidFill>
                      <a:prstClr val="white"/>
                    </a:solidFill>
                    <a:latin typeface="Calibri"/>
                  </a:endParaRPr>
                </a:p>
              </p:txBody>
            </p:sp>
            <p:cxnSp>
              <p:nvCxnSpPr>
                <p:cNvPr id="29" name="Straight Connector 28"/>
                <p:cNvCxnSpPr>
                  <a:stCxn id="88" idx="3"/>
                  <a:endCxn id="87" idx="7"/>
                </p:cNvCxnSpPr>
                <p:nvPr/>
              </p:nvCxnSpPr>
              <p:spPr>
                <a:xfrm rot="5400000">
                  <a:off x="7266794" y="3761606"/>
                  <a:ext cx="111529" cy="37215"/>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88" idx="0"/>
                  <a:endCxn id="25" idx="4"/>
                </p:cNvCxnSpPr>
                <p:nvPr/>
              </p:nvCxnSpPr>
              <p:spPr>
                <a:xfrm rot="5400000" flipH="1" flipV="1">
                  <a:off x="7341263" y="3447657"/>
                  <a:ext cx="190010" cy="74427"/>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88" idx="1"/>
                  <a:endCxn id="21" idx="5"/>
                </p:cNvCxnSpPr>
                <p:nvPr/>
              </p:nvCxnSpPr>
              <p:spPr>
                <a:xfrm rot="16200000" flipV="1">
                  <a:off x="7250204" y="3513693"/>
                  <a:ext cx="4132" cy="177798"/>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24" idx="4"/>
                  <a:endCxn id="22" idx="0"/>
                </p:cNvCxnSpPr>
                <p:nvPr/>
              </p:nvCxnSpPr>
              <p:spPr>
                <a:xfrm rot="5400000">
                  <a:off x="7481859" y="3819414"/>
                  <a:ext cx="214794" cy="74427"/>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26" idx="5"/>
                  <a:endCxn id="21" idx="0"/>
                </p:cNvCxnSpPr>
                <p:nvPr/>
              </p:nvCxnSpPr>
              <p:spPr>
                <a:xfrm rot="16200000" flipH="1">
                  <a:off x="6956729" y="3311330"/>
                  <a:ext cx="194139" cy="103369"/>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21" idx="7"/>
                  <a:endCxn id="25" idx="3"/>
                </p:cNvCxnSpPr>
                <p:nvPr/>
              </p:nvCxnSpPr>
              <p:spPr>
                <a:xfrm rot="5400000" flipH="1" flipV="1">
                  <a:off x="7231652" y="3300928"/>
                  <a:ext cx="115658" cy="252225"/>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stCxn id="88" idx="4"/>
                  <a:endCxn id="90" idx="0"/>
                </p:cNvCxnSpPr>
                <p:nvPr/>
              </p:nvCxnSpPr>
              <p:spPr>
                <a:xfrm rot="5400000">
                  <a:off x="7027258" y="4046601"/>
                  <a:ext cx="669166" cy="74427"/>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87" idx="3"/>
                  <a:endCxn id="28" idx="0"/>
                </p:cNvCxnSpPr>
                <p:nvPr/>
              </p:nvCxnSpPr>
              <p:spPr>
                <a:xfrm rot="5400000">
                  <a:off x="7097256" y="3947457"/>
                  <a:ext cx="86742" cy="95099"/>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27" idx="5"/>
                  <a:endCxn id="87" idx="1"/>
                </p:cNvCxnSpPr>
                <p:nvPr/>
              </p:nvCxnSpPr>
              <p:spPr>
                <a:xfrm rot="16200000" flipH="1">
                  <a:off x="7153050" y="3800849"/>
                  <a:ext cx="37177" cy="33079"/>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88" idx="5"/>
                  <a:endCxn id="22" idx="1"/>
                </p:cNvCxnSpPr>
                <p:nvPr/>
              </p:nvCxnSpPr>
              <p:spPr>
                <a:xfrm rot="16200000" flipH="1">
                  <a:off x="7343369" y="3838021"/>
                  <a:ext cx="264362" cy="37212"/>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stCxn id="24" idx="5"/>
                  <a:endCxn id="23" idx="1"/>
                </p:cNvCxnSpPr>
                <p:nvPr/>
              </p:nvCxnSpPr>
              <p:spPr>
                <a:xfrm rot="16200000" flipH="1">
                  <a:off x="7705073" y="3707867"/>
                  <a:ext cx="82613" cy="115775"/>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89" idx="4"/>
                  <a:endCxn id="90" idx="0"/>
                </p:cNvCxnSpPr>
                <p:nvPr/>
              </p:nvCxnSpPr>
              <p:spPr>
                <a:xfrm rot="5400000">
                  <a:off x="7215163" y="4313064"/>
                  <a:ext cx="214794" cy="4136"/>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28" idx="6"/>
                  <a:endCxn id="89" idx="2"/>
                </p:cNvCxnSpPr>
                <p:nvPr/>
              </p:nvCxnSpPr>
              <p:spPr>
                <a:xfrm>
                  <a:off x="7175775" y="4120990"/>
                  <a:ext cx="62021" cy="4132"/>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23" idx="3"/>
                  <a:endCxn id="22" idx="6"/>
                </p:cNvCxnSpPr>
                <p:nvPr/>
              </p:nvCxnSpPr>
              <p:spPr>
                <a:xfrm rot="5400000">
                  <a:off x="7713307" y="3955679"/>
                  <a:ext cx="12391" cy="169529"/>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sp>
              <p:nvSpPr>
                <p:cNvPr id="43" name="Oval 42"/>
                <p:cNvSpPr/>
                <p:nvPr/>
              </p:nvSpPr>
              <p:spPr>
                <a:xfrm>
                  <a:off x="6402563" y="3278337"/>
                  <a:ext cx="165393" cy="165226"/>
                </a:xfrm>
                <a:prstGeom prst="ellipse">
                  <a:avLst/>
                </a:prstGeom>
                <a:solidFill>
                  <a:srgbClr val="FF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dirty="0">
                    <a:solidFill>
                      <a:prstClr val="white"/>
                    </a:solidFill>
                    <a:latin typeface="Calibri"/>
                  </a:endParaRPr>
                </a:p>
              </p:txBody>
            </p:sp>
            <p:sp>
              <p:nvSpPr>
                <p:cNvPr id="44" name="Oval 43"/>
                <p:cNvSpPr/>
                <p:nvPr/>
              </p:nvSpPr>
              <p:spPr>
                <a:xfrm>
                  <a:off x="6171014" y="3352689"/>
                  <a:ext cx="169529" cy="169358"/>
                </a:xfrm>
                <a:prstGeom prst="ellipse">
                  <a:avLst/>
                </a:prstGeom>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dirty="0">
                    <a:solidFill>
                      <a:prstClr val="white"/>
                    </a:solidFill>
                    <a:latin typeface="Calibri"/>
                  </a:endParaRPr>
                </a:p>
              </p:txBody>
            </p:sp>
            <p:sp>
              <p:nvSpPr>
                <p:cNvPr id="45" name="Oval 44"/>
                <p:cNvSpPr/>
                <p:nvPr/>
              </p:nvSpPr>
              <p:spPr>
                <a:xfrm>
                  <a:off x="6476990" y="3885544"/>
                  <a:ext cx="165393" cy="169356"/>
                </a:xfrm>
                <a:prstGeom prst="ellipse">
                  <a:avLst/>
                </a:prstGeom>
                <a:solidFill>
                  <a:srgbClr val="FF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dirty="0">
                    <a:solidFill>
                      <a:prstClr val="white"/>
                    </a:solidFill>
                    <a:latin typeface="Calibri"/>
                  </a:endParaRPr>
                </a:p>
              </p:txBody>
            </p:sp>
            <p:sp>
              <p:nvSpPr>
                <p:cNvPr id="46" name="Oval 45"/>
                <p:cNvSpPr/>
                <p:nvPr/>
              </p:nvSpPr>
              <p:spPr>
                <a:xfrm>
                  <a:off x="6704406" y="2819835"/>
                  <a:ext cx="169526" cy="165226"/>
                </a:xfrm>
                <a:prstGeom prst="ellipse">
                  <a:avLst/>
                </a:prstGeom>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dirty="0">
                    <a:solidFill>
                      <a:prstClr val="white"/>
                    </a:solidFill>
                    <a:latin typeface="Calibri"/>
                  </a:endParaRPr>
                </a:p>
              </p:txBody>
            </p:sp>
            <p:sp>
              <p:nvSpPr>
                <p:cNvPr id="47" name="Oval 46"/>
                <p:cNvSpPr/>
                <p:nvPr/>
              </p:nvSpPr>
              <p:spPr>
                <a:xfrm>
                  <a:off x="6324003" y="2667000"/>
                  <a:ext cx="169526" cy="165226"/>
                </a:xfrm>
                <a:prstGeom prst="ellipse">
                  <a:avLst/>
                </a:prstGeom>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dirty="0">
                    <a:solidFill>
                      <a:prstClr val="white"/>
                    </a:solidFill>
                    <a:latin typeface="Calibri"/>
                  </a:endParaRPr>
                </a:p>
              </p:txBody>
            </p:sp>
            <p:sp>
              <p:nvSpPr>
                <p:cNvPr id="48" name="Oval 47"/>
                <p:cNvSpPr/>
                <p:nvPr/>
              </p:nvSpPr>
              <p:spPr>
                <a:xfrm>
                  <a:off x="5943600" y="3125504"/>
                  <a:ext cx="165393" cy="165226"/>
                </a:xfrm>
                <a:prstGeom prst="ellipse">
                  <a:avLst/>
                </a:prstGeom>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dirty="0">
                    <a:solidFill>
                      <a:prstClr val="white"/>
                    </a:solidFill>
                    <a:latin typeface="Calibri"/>
                  </a:endParaRPr>
                </a:p>
              </p:txBody>
            </p:sp>
            <p:sp>
              <p:nvSpPr>
                <p:cNvPr id="49" name="Oval 48"/>
                <p:cNvSpPr/>
                <p:nvPr/>
              </p:nvSpPr>
              <p:spPr>
                <a:xfrm>
                  <a:off x="6782966" y="3658357"/>
                  <a:ext cx="194338" cy="202403"/>
                </a:xfrm>
                <a:prstGeom prst="ellipse">
                  <a:avLst/>
                </a:prstGeom>
                <a:solidFill>
                  <a:srgbClr val="FF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dirty="0">
                    <a:solidFill>
                      <a:prstClr val="white"/>
                    </a:solidFill>
                    <a:latin typeface="Calibri"/>
                  </a:endParaRPr>
                </a:p>
              </p:txBody>
            </p:sp>
            <p:cxnSp>
              <p:nvCxnSpPr>
                <p:cNvPr id="50" name="Straight Connector 49"/>
                <p:cNvCxnSpPr>
                  <a:stCxn id="43" idx="2"/>
                  <a:endCxn id="44" idx="6"/>
                </p:cNvCxnSpPr>
                <p:nvPr/>
              </p:nvCxnSpPr>
              <p:spPr>
                <a:xfrm rot="10800000" flipV="1">
                  <a:off x="6340542" y="3360950"/>
                  <a:ext cx="62021" cy="74352"/>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a:stCxn id="43" idx="0"/>
                  <a:endCxn id="93" idx="4"/>
                </p:cNvCxnSpPr>
                <p:nvPr/>
              </p:nvCxnSpPr>
              <p:spPr>
                <a:xfrm rot="5400000" flipH="1" flipV="1">
                  <a:off x="6452252" y="3170902"/>
                  <a:ext cx="140442" cy="74427"/>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a:stCxn id="43" idx="1"/>
                  <a:endCxn id="92" idx="5"/>
                </p:cNvCxnSpPr>
                <p:nvPr/>
              </p:nvCxnSpPr>
              <p:spPr>
                <a:xfrm rot="16200000" flipV="1">
                  <a:off x="6274481" y="3154363"/>
                  <a:ext cx="190010" cy="107505"/>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a:stCxn id="46" idx="4"/>
                  <a:endCxn id="86" idx="0"/>
                </p:cNvCxnSpPr>
                <p:nvPr/>
              </p:nvCxnSpPr>
              <p:spPr>
                <a:xfrm rot="5400000">
                  <a:off x="6568178" y="3208115"/>
                  <a:ext cx="441981" cy="4134"/>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stCxn id="47" idx="4"/>
                  <a:endCxn id="92" idx="0"/>
                </p:cNvCxnSpPr>
                <p:nvPr/>
              </p:nvCxnSpPr>
              <p:spPr>
                <a:xfrm rot="5400000">
                  <a:off x="6262050" y="2828022"/>
                  <a:ext cx="140442" cy="148853"/>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a:stCxn id="92" idx="6"/>
                  <a:endCxn id="93" idx="2"/>
                </p:cNvCxnSpPr>
                <p:nvPr/>
              </p:nvCxnSpPr>
              <p:spPr>
                <a:xfrm>
                  <a:off x="6340542" y="3055281"/>
                  <a:ext cx="136448" cy="4132"/>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a:stCxn id="43" idx="5"/>
                  <a:endCxn id="49" idx="1"/>
                </p:cNvCxnSpPr>
                <p:nvPr/>
              </p:nvCxnSpPr>
              <p:spPr>
                <a:xfrm rot="16200000" flipH="1">
                  <a:off x="6543282" y="3418644"/>
                  <a:ext cx="268494" cy="268764"/>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a:stCxn id="44" idx="4"/>
                  <a:endCxn id="85" idx="0"/>
                </p:cNvCxnSpPr>
                <p:nvPr/>
              </p:nvCxnSpPr>
              <p:spPr>
                <a:xfrm rot="5400000">
                  <a:off x="6150409" y="3550920"/>
                  <a:ext cx="136310" cy="78563"/>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stCxn id="48" idx="5"/>
                  <a:endCxn id="44" idx="1"/>
                </p:cNvCxnSpPr>
                <p:nvPr/>
              </p:nvCxnSpPr>
              <p:spPr>
                <a:xfrm rot="16200000" flipH="1">
                  <a:off x="6086308" y="3267955"/>
                  <a:ext cx="111526" cy="107505"/>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a:stCxn id="43" idx="5"/>
                  <a:endCxn id="86" idx="1"/>
                </p:cNvCxnSpPr>
                <p:nvPr/>
              </p:nvCxnSpPr>
              <p:spPr>
                <a:xfrm rot="16200000" flipH="1">
                  <a:off x="6619658" y="3342268"/>
                  <a:ext cx="33045" cy="186068"/>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a:stCxn id="46" idx="5"/>
                  <a:endCxn id="91" idx="1"/>
                </p:cNvCxnSpPr>
                <p:nvPr/>
              </p:nvCxnSpPr>
              <p:spPr>
                <a:xfrm rot="16200000" flipH="1">
                  <a:off x="6960858" y="2848543"/>
                  <a:ext cx="190010" cy="413481"/>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a:stCxn id="45" idx="6"/>
                  <a:endCxn id="49" idx="3"/>
                </p:cNvCxnSpPr>
                <p:nvPr/>
              </p:nvCxnSpPr>
              <p:spPr>
                <a:xfrm flipV="1">
                  <a:off x="6642382" y="3831844"/>
                  <a:ext cx="169529" cy="136313"/>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a:stCxn id="85" idx="6"/>
                  <a:endCxn id="45" idx="1"/>
                </p:cNvCxnSpPr>
                <p:nvPr/>
              </p:nvCxnSpPr>
              <p:spPr>
                <a:xfrm>
                  <a:off x="6261979" y="3740970"/>
                  <a:ext cx="239819" cy="169358"/>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a:stCxn id="91" idx="4"/>
                  <a:endCxn id="86" idx="7"/>
                </p:cNvCxnSpPr>
                <p:nvPr/>
              </p:nvCxnSpPr>
              <p:spPr>
                <a:xfrm rot="5400000">
                  <a:off x="7006330" y="3133523"/>
                  <a:ext cx="161094" cy="475505"/>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sp>
              <p:nvSpPr>
                <p:cNvPr id="64" name="Oval 63"/>
                <p:cNvSpPr/>
                <p:nvPr/>
              </p:nvSpPr>
              <p:spPr>
                <a:xfrm>
                  <a:off x="6476990" y="3579876"/>
                  <a:ext cx="165393" cy="169356"/>
                </a:xfrm>
                <a:prstGeom prst="ellipse">
                  <a:avLst/>
                </a:prstGeom>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dirty="0">
                    <a:solidFill>
                      <a:prstClr val="white"/>
                    </a:solidFill>
                    <a:latin typeface="Calibri"/>
                  </a:endParaRPr>
                </a:p>
              </p:txBody>
            </p:sp>
            <p:sp>
              <p:nvSpPr>
                <p:cNvPr id="65" name="Oval 64"/>
                <p:cNvSpPr/>
                <p:nvPr/>
              </p:nvSpPr>
              <p:spPr>
                <a:xfrm>
                  <a:off x="6249576" y="3885544"/>
                  <a:ext cx="165393" cy="169356"/>
                </a:xfrm>
                <a:prstGeom prst="ellipse">
                  <a:avLst/>
                </a:prstGeom>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dirty="0">
                    <a:solidFill>
                      <a:prstClr val="white"/>
                    </a:solidFill>
                    <a:latin typeface="Calibri"/>
                  </a:endParaRPr>
                </a:p>
              </p:txBody>
            </p:sp>
            <p:sp>
              <p:nvSpPr>
                <p:cNvPr id="66" name="Oval 65"/>
                <p:cNvSpPr/>
                <p:nvPr/>
              </p:nvSpPr>
              <p:spPr>
                <a:xfrm>
                  <a:off x="5943600" y="4038377"/>
                  <a:ext cx="165393" cy="169358"/>
                </a:xfrm>
                <a:prstGeom prst="ellipse">
                  <a:avLst/>
                </a:prstGeom>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dirty="0">
                    <a:solidFill>
                      <a:prstClr val="white"/>
                    </a:solidFill>
                    <a:latin typeface="Calibri"/>
                  </a:endParaRPr>
                </a:p>
              </p:txBody>
            </p:sp>
            <p:cxnSp>
              <p:nvCxnSpPr>
                <p:cNvPr id="67" name="Straight Connector 66"/>
                <p:cNvCxnSpPr>
                  <a:stCxn id="82" idx="3"/>
                  <a:endCxn id="96" idx="0"/>
                </p:cNvCxnSpPr>
                <p:nvPr/>
              </p:nvCxnSpPr>
              <p:spPr>
                <a:xfrm rot="5400000">
                  <a:off x="6373699" y="4443136"/>
                  <a:ext cx="161097" cy="95099"/>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a:stCxn id="82" idx="0"/>
                  <a:endCxn id="81" idx="4"/>
                </p:cNvCxnSpPr>
                <p:nvPr/>
              </p:nvCxnSpPr>
              <p:spPr>
                <a:xfrm rot="5400000" flipH="1" flipV="1">
                  <a:off x="6607304" y="4081633"/>
                  <a:ext cx="136313" cy="231550"/>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a:stCxn id="82" idx="1"/>
                  <a:endCxn id="94" idx="6"/>
                </p:cNvCxnSpPr>
                <p:nvPr/>
              </p:nvCxnSpPr>
              <p:spPr>
                <a:xfrm rot="16200000" flipV="1">
                  <a:off x="6412909" y="4201459"/>
                  <a:ext cx="16523" cy="161256"/>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a:stCxn id="64" idx="4"/>
                  <a:endCxn id="83" idx="0"/>
                </p:cNvCxnSpPr>
                <p:nvPr/>
              </p:nvCxnSpPr>
              <p:spPr>
                <a:xfrm rot="16200000" flipH="1">
                  <a:off x="6491798" y="3817119"/>
                  <a:ext cx="669166" cy="533392"/>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a:stCxn id="65" idx="4"/>
                  <a:endCxn id="94" idx="0"/>
                </p:cNvCxnSpPr>
                <p:nvPr/>
              </p:nvCxnSpPr>
              <p:spPr>
                <a:xfrm rot="5400000">
                  <a:off x="6226904" y="4085842"/>
                  <a:ext cx="136313" cy="74427"/>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a:stCxn id="94" idx="7"/>
                  <a:endCxn id="81" idx="3"/>
                </p:cNvCxnSpPr>
                <p:nvPr/>
              </p:nvCxnSpPr>
              <p:spPr>
                <a:xfrm rot="5400000" flipH="1" flipV="1">
                  <a:off x="6466708" y="3953493"/>
                  <a:ext cx="111529" cy="413481"/>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a:stCxn id="82" idx="5"/>
                  <a:endCxn id="98" idx="1"/>
                </p:cNvCxnSpPr>
                <p:nvPr/>
              </p:nvCxnSpPr>
              <p:spPr>
                <a:xfrm rot="16200000" flipH="1">
                  <a:off x="6659061" y="4372785"/>
                  <a:ext cx="276755" cy="351458"/>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a:stCxn id="96" idx="1"/>
                  <a:endCxn id="95" idx="5"/>
                </p:cNvCxnSpPr>
                <p:nvPr/>
              </p:nvCxnSpPr>
              <p:spPr>
                <a:xfrm rot="16200000" flipV="1">
                  <a:off x="6239255" y="4486460"/>
                  <a:ext cx="33045" cy="186068"/>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a:stCxn id="66" idx="5"/>
                  <a:endCxn id="96" idx="1"/>
                </p:cNvCxnSpPr>
                <p:nvPr/>
              </p:nvCxnSpPr>
              <p:spPr>
                <a:xfrm rot="16200000" flipH="1">
                  <a:off x="6012033" y="4259235"/>
                  <a:ext cx="413065" cy="260495"/>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a:stCxn id="82" idx="5"/>
                  <a:endCxn id="83" idx="2"/>
                </p:cNvCxnSpPr>
                <p:nvPr/>
              </p:nvCxnSpPr>
              <p:spPr>
                <a:xfrm rot="16200000" flipH="1">
                  <a:off x="6768543" y="4263303"/>
                  <a:ext cx="95006" cy="388673"/>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a:stCxn id="64" idx="5"/>
                  <a:endCxn id="84" idx="0"/>
                </p:cNvCxnSpPr>
                <p:nvPr/>
              </p:nvCxnSpPr>
              <p:spPr>
                <a:xfrm rot="16200000" flipH="1">
                  <a:off x="6510303" y="3835854"/>
                  <a:ext cx="466765" cy="243953"/>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stCxn id="97" idx="5"/>
                  <a:endCxn id="98" idx="2"/>
                </p:cNvCxnSpPr>
                <p:nvPr/>
              </p:nvCxnSpPr>
              <p:spPr>
                <a:xfrm rot="16200000" flipH="1">
                  <a:off x="6741695" y="4591764"/>
                  <a:ext cx="148704" cy="239819"/>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a:stCxn id="95" idx="6"/>
                  <a:endCxn id="97" idx="2"/>
                </p:cNvCxnSpPr>
                <p:nvPr/>
              </p:nvCxnSpPr>
              <p:spPr>
                <a:xfrm>
                  <a:off x="6187553" y="4505142"/>
                  <a:ext cx="363864" cy="74352"/>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a:stCxn id="84" idx="5"/>
                  <a:endCxn id="83" idx="1"/>
                </p:cNvCxnSpPr>
                <p:nvPr/>
              </p:nvCxnSpPr>
              <p:spPr>
                <a:xfrm rot="16200000" flipH="1">
                  <a:off x="6925672" y="4333662"/>
                  <a:ext cx="107397" cy="111641"/>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sp>
              <p:nvSpPr>
                <p:cNvPr id="81" name="Oval 80"/>
                <p:cNvSpPr/>
                <p:nvPr/>
              </p:nvSpPr>
              <p:spPr>
                <a:xfrm>
                  <a:off x="6704406" y="3964025"/>
                  <a:ext cx="169526" cy="165226"/>
                </a:xfrm>
                <a:prstGeom prst="ellipse">
                  <a:avLst/>
                </a:prstGeom>
                <a:solidFill>
                  <a:srgbClr val="FF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dirty="0">
                    <a:solidFill>
                      <a:prstClr val="white"/>
                    </a:solidFill>
                    <a:latin typeface="Calibri"/>
                  </a:endParaRPr>
                </a:p>
              </p:txBody>
            </p:sp>
            <p:sp>
              <p:nvSpPr>
                <p:cNvPr id="82" name="Oval 81"/>
                <p:cNvSpPr/>
                <p:nvPr/>
              </p:nvSpPr>
              <p:spPr>
                <a:xfrm>
                  <a:off x="6476990" y="4265564"/>
                  <a:ext cx="165393" cy="169356"/>
                </a:xfrm>
                <a:prstGeom prst="ellipse">
                  <a:avLst/>
                </a:prstGeom>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dirty="0">
                    <a:solidFill>
                      <a:prstClr val="white"/>
                    </a:solidFill>
                    <a:latin typeface="Calibri"/>
                  </a:endParaRPr>
                </a:p>
              </p:txBody>
            </p:sp>
            <p:sp>
              <p:nvSpPr>
                <p:cNvPr id="83" name="Oval 82"/>
                <p:cNvSpPr/>
                <p:nvPr/>
              </p:nvSpPr>
              <p:spPr>
                <a:xfrm>
                  <a:off x="7010382" y="4418397"/>
                  <a:ext cx="165393" cy="169358"/>
                </a:xfrm>
                <a:prstGeom prst="ellipse">
                  <a:avLst/>
                </a:prstGeom>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dirty="0">
                    <a:solidFill>
                      <a:prstClr val="white"/>
                    </a:solidFill>
                    <a:latin typeface="Calibri"/>
                  </a:endParaRPr>
                </a:p>
              </p:txBody>
            </p:sp>
            <p:sp>
              <p:nvSpPr>
                <p:cNvPr id="84" name="Oval 83"/>
                <p:cNvSpPr/>
                <p:nvPr/>
              </p:nvSpPr>
              <p:spPr>
                <a:xfrm>
                  <a:off x="6782966" y="4191213"/>
                  <a:ext cx="165393" cy="165226"/>
                </a:xfrm>
                <a:prstGeom prst="ellipse">
                  <a:avLst/>
                </a:prstGeom>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dirty="0">
                    <a:solidFill>
                      <a:prstClr val="white"/>
                    </a:solidFill>
                    <a:latin typeface="Calibri"/>
                  </a:endParaRPr>
                </a:p>
              </p:txBody>
            </p:sp>
            <p:sp>
              <p:nvSpPr>
                <p:cNvPr id="85" name="Oval 84"/>
                <p:cNvSpPr/>
                <p:nvPr/>
              </p:nvSpPr>
              <p:spPr>
                <a:xfrm>
                  <a:off x="6096587" y="3658357"/>
                  <a:ext cx="165393" cy="165226"/>
                </a:xfrm>
                <a:prstGeom prst="ellipse">
                  <a:avLst/>
                </a:prstGeom>
                <a:solidFill>
                  <a:srgbClr val="FF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dirty="0">
                    <a:solidFill>
                      <a:prstClr val="white"/>
                    </a:solidFill>
                    <a:latin typeface="Calibri"/>
                  </a:endParaRPr>
                </a:p>
              </p:txBody>
            </p:sp>
            <p:sp>
              <p:nvSpPr>
                <p:cNvPr id="86" name="Oval 85"/>
                <p:cNvSpPr/>
                <p:nvPr/>
              </p:nvSpPr>
              <p:spPr>
                <a:xfrm>
                  <a:off x="6704406" y="3427040"/>
                  <a:ext cx="169526" cy="169358"/>
                </a:xfrm>
                <a:prstGeom prst="ellipse">
                  <a:avLst/>
                </a:prstGeom>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dirty="0">
                    <a:solidFill>
                      <a:prstClr val="white"/>
                    </a:solidFill>
                    <a:latin typeface="Calibri"/>
                  </a:endParaRPr>
                </a:p>
              </p:txBody>
            </p:sp>
            <p:sp>
              <p:nvSpPr>
                <p:cNvPr id="87" name="Oval 86"/>
                <p:cNvSpPr/>
                <p:nvPr/>
              </p:nvSpPr>
              <p:spPr>
                <a:xfrm>
                  <a:off x="7163369" y="3811192"/>
                  <a:ext cx="165393" cy="165226"/>
                </a:xfrm>
                <a:prstGeom prst="ellipse">
                  <a:avLst/>
                </a:prstGeom>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dirty="0">
                    <a:solidFill>
                      <a:prstClr val="white"/>
                    </a:solidFill>
                    <a:latin typeface="Calibri"/>
                  </a:endParaRPr>
                </a:p>
              </p:txBody>
            </p:sp>
            <p:sp>
              <p:nvSpPr>
                <p:cNvPr id="88" name="Oval 87"/>
                <p:cNvSpPr/>
                <p:nvPr/>
              </p:nvSpPr>
              <p:spPr>
                <a:xfrm>
                  <a:off x="7316358" y="3579876"/>
                  <a:ext cx="165393" cy="169356"/>
                </a:xfrm>
                <a:prstGeom prst="ellipse">
                  <a:avLst/>
                </a:prstGeom>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dirty="0">
                    <a:solidFill>
                      <a:prstClr val="white"/>
                    </a:solidFill>
                    <a:latin typeface="Calibri"/>
                  </a:endParaRPr>
                </a:p>
              </p:txBody>
            </p:sp>
            <p:sp>
              <p:nvSpPr>
                <p:cNvPr id="89" name="Oval 88"/>
                <p:cNvSpPr/>
                <p:nvPr/>
              </p:nvSpPr>
              <p:spPr>
                <a:xfrm>
                  <a:off x="7237796" y="4038377"/>
                  <a:ext cx="169529" cy="169358"/>
                </a:xfrm>
                <a:prstGeom prst="ellipse">
                  <a:avLst/>
                </a:prstGeom>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dirty="0">
                    <a:solidFill>
                      <a:prstClr val="white"/>
                    </a:solidFill>
                    <a:latin typeface="Calibri"/>
                  </a:endParaRPr>
                </a:p>
              </p:txBody>
            </p:sp>
            <p:sp>
              <p:nvSpPr>
                <p:cNvPr id="90" name="Oval 89"/>
                <p:cNvSpPr/>
                <p:nvPr/>
              </p:nvSpPr>
              <p:spPr>
                <a:xfrm>
                  <a:off x="7237796" y="4418397"/>
                  <a:ext cx="169529" cy="169358"/>
                </a:xfrm>
                <a:prstGeom prst="ellipse">
                  <a:avLst/>
                </a:prstGeom>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dirty="0">
                    <a:solidFill>
                      <a:prstClr val="white"/>
                    </a:solidFill>
                    <a:latin typeface="Calibri"/>
                  </a:endParaRPr>
                </a:p>
              </p:txBody>
            </p:sp>
            <p:sp>
              <p:nvSpPr>
                <p:cNvPr id="91" name="Oval 90"/>
                <p:cNvSpPr/>
                <p:nvPr/>
              </p:nvSpPr>
              <p:spPr>
                <a:xfrm>
                  <a:off x="7237796" y="3125504"/>
                  <a:ext cx="169529" cy="165226"/>
                </a:xfrm>
                <a:prstGeom prst="ellipse">
                  <a:avLst/>
                </a:prstGeom>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dirty="0">
                    <a:solidFill>
                      <a:prstClr val="white"/>
                    </a:solidFill>
                    <a:latin typeface="Calibri"/>
                  </a:endParaRPr>
                </a:p>
              </p:txBody>
            </p:sp>
            <p:sp>
              <p:nvSpPr>
                <p:cNvPr id="92" name="Oval 91"/>
                <p:cNvSpPr/>
                <p:nvPr/>
              </p:nvSpPr>
              <p:spPr>
                <a:xfrm>
                  <a:off x="6171014" y="2972668"/>
                  <a:ext cx="169529" cy="165226"/>
                </a:xfrm>
                <a:prstGeom prst="ellipse">
                  <a:avLst/>
                </a:prstGeom>
                <a:solidFill>
                  <a:srgbClr val="FF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dirty="0">
                    <a:solidFill>
                      <a:prstClr val="white"/>
                    </a:solidFill>
                    <a:latin typeface="Calibri"/>
                  </a:endParaRPr>
                </a:p>
              </p:txBody>
            </p:sp>
            <p:sp>
              <p:nvSpPr>
                <p:cNvPr id="93" name="Oval 92"/>
                <p:cNvSpPr/>
                <p:nvPr/>
              </p:nvSpPr>
              <p:spPr>
                <a:xfrm>
                  <a:off x="6476990" y="2972668"/>
                  <a:ext cx="165393" cy="165226"/>
                </a:xfrm>
                <a:prstGeom prst="ellipse">
                  <a:avLst/>
                </a:prstGeom>
                <a:solidFill>
                  <a:srgbClr val="FF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dirty="0">
                    <a:solidFill>
                      <a:prstClr val="white"/>
                    </a:solidFill>
                    <a:latin typeface="Calibri"/>
                  </a:endParaRPr>
                </a:p>
              </p:txBody>
            </p:sp>
            <p:sp>
              <p:nvSpPr>
                <p:cNvPr id="94" name="Oval 93"/>
                <p:cNvSpPr/>
                <p:nvPr/>
              </p:nvSpPr>
              <p:spPr>
                <a:xfrm>
                  <a:off x="6171014" y="4191213"/>
                  <a:ext cx="169529" cy="165226"/>
                </a:xfrm>
                <a:prstGeom prst="ellipse">
                  <a:avLst/>
                </a:prstGeom>
                <a:solidFill>
                  <a:srgbClr val="FF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dirty="0">
                    <a:solidFill>
                      <a:prstClr val="white"/>
                    </a:solidFill>
                    <a:latin typeface="Calibri"/>
                  </a:endParaRPr>
                </a:p>
              </p:txBody>
            </p:sp>
            <p:sp>
              <p:nvSpPr>
                <p:cNvPr id="95" name="Oval 94"/>
                <p:cNvSpPr/>
                <p:nvPr/>
              </p:nvSpPr>
              <p:spPr>
                <a:xfrm>
                  <a:off x="6018027" y="4418397"/>
                  <a:ext cx="169526" cy="169358"/>
                </a:xfrm>
                <a:prstGeom prst="ellipse">
                  <a:avLst/>
                </a:prstGeom>
                <a:solidFill>
                  <a:srgbClr val="FF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dirty="0">
                    <a:solidFill>
                      <a:prstClr val="white"/>
                    </a:solidFill>
                    <a:latin typeface="Calibri"/>
                  </a:endParaRPr>
                </a:p>
              </p:txBody>
            </p:sp>
            <p:sp>
              <p:nvSpPr>
                <p:cNvPr id="96" name="Oval 95"/>
                <p:cNvSpPr/>
                <p:nvPr/>
              </p:nvSpPr>
              <p:spPr>
                <a:xfrm>
                  <a:off x="6324003" y="4571233"/>
                  <a:ext cx="169526" cy="169356"/>
                </a:xfrm>
                <a:prstGeom prst="ellipse">
                  <a:avLst/>
                </a:prstGeom>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dirty="0">
                    <a:solidFill>
                      <a:prstClr val="white"/>
                    </a:solidFill>
                    <a:latin typeface="Calibri"/>
                  </a:endParaRPr>
                </a:p>
              </p:txBody>
            </p:sp>
            <p:sp>
              <p:nvSpPr>
                <p:cNvPr id="97" name="Oval 96"/>
                <p:cNvSpPr/>
                <p:nvPr/>
              </p:nvSpPr>
              <p:spPr>
                <a:xfrm>
                  <a:off x="6551416" y="4496881"/>
                  <a:ext cx="169529" cy="165226"/>
                </a:xfrm>
                <a:prstGeom prst="ellipse">
                  <a:avLst/>
                </a:prstGeom>
                <a:solidFill>
                  <a:srgbClr val="FF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dirty="0">
                    <a:solidFill>
                      <a:prstClr val="white"/>
                    </a:solidFill>
                    <a:latin typeface="Calibri"/>
                  </a:endParaRPr>
                </a:p>
              </p:txBody>
            </p:sp>
            <p:sp>
              <p:nvSpPr>
                <p:cNvPr id="98" name="Oval 97"/>
                <p:cNvSpPr/>
                <p:nvPr/>
              </p:nvSpPr>
              <p:spPr>
                <a:xfrm>
                  <a:off x="6935956" y="4649714"/>
                  <a:ext cx="277031" cy="276755"/>
                </a:xfrm>
                <a:prstGeom prst="ellipse">
                  <a:avLst/>
                </a:prstGeom>
                <a:solidFill>
                  <a:srgbClr val="FF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dirty="0">
                    <a:solidFill>
                      <a:prstClr val="white"/>
                    </a:solidFill>
                    <a:latin typeface="Calibri"/>
                  </a:endParaRPr>
                </a:p>
              </p:txBody>
            </p:sp>
          </p:grpSp>
          <p:grpSp>
            <p:nvGrpSpPr>
              <p:cNvPr id="212" name="Group 240"/>
              <p:cNvGrpSpPr>
                <a:grpSpLocks/>
              </p:cNvGrpSpPr>
              <p:nvPr/>
            </p:nvGrpSpPr>
            <p:grpSpPr bwMode="auto">
              <a:xfrm flipV="1">
                <a:off x="5245337" y="4408805"/>
                <a:ext cx="831945" cy="750246"/>
                <a:chOff x="5943600" y="2667000"/>
                <a:chExt cx="2141834" cy="2259469"/>
              </a:xfrm>
              <a:scene3d>
                <a:camera prst="perspectiveRelaxed">
                  <a:rot lat="18600000" lon="0" rev="0"/>
                </a:camera>
                <a:lightRig rig="threePt" dir="t"/>
              </a:scene3d>
            </p:grpSpPr>
            <p:sp>
              <p:nvSpPr>
                <p:cNvPr id="100" name="Oval 99"/>
                <p:cNvSpPr/>
                <p:nvPr/>
              </p:nvSpPr>
              <p:spPr>
                <a:xfrm>
                  <a:off x="7022785" y="3460086"/>
                  <a:ext cx="165393" cy="165226"/>
                </a:xfrm>
                <a:prstGeom prst="ellipse">
                  <a:avLst/>
                </a:prstGeom>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dirty="0">
                    <a:solidFill>
                      <a:prstClr val="white"/>
                    </a:solidFill>
                    <a:latin typeface="Calibri"/>
                  </a:endParaRPr>
                </a:p>
              </p:txBody>
            </p:sp>
            <p:sp>
              <p:nvSpPr>
                <p:cNvPr id="101" name="Oval 100"/>
                <p:cNvSpPr/>
                <p:nvPr/>
              </p:nvSpPr>
              <p:spPr>
                <a:xfrm>
                  <a:off x="7469345" y="3964025"/>
                  <a:ext cx="165393" cy="165226"/>
                </a:xfrm>
                <a:prstGeom prst="ellipse">
                  <a:avLst/>
                </a:prstGeom>
                <a:solidFill>
                  <a:srgbClr val="FF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dirty="0">
                    <a:solidFill>
                      <a:prstClr val="white"/>
                    </a:solidFill>
                    <a:latin typeface="Calibri"/>
                  </a:endParaRPr>
                </a:p>
              </p:txBody>
            </p:sp>
            <p:sp>
              <p:nvSpPr>
                <p:cNvPr id="102" name="Oval 101"/>
                <p:cNvSpPr/>
                <p:nvPr/>
              </p:nvSpPr>
              <p:spPr>
                <a:xfrm>
                  <a:off x="7758782" y="3761625"/>
                  <a:ext cx="326652" cy="322191"/>
                </a:xfrm>
                <a:prstGeom prst="ellipse">
                  <a:avLst/>
                </a:prstGeom>
                <a:solidFill>
                  <a:srgbClr val="FF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dirty="0">
                    <a:solidFill>
                      <a:prstClr val="white"/>
                    </a:solidFill>
                    <a:latin typeface="Calibri"/>
                  </a:endParaRPr>
                </a:p>
              </p:txBody>
            </p:sp>
            <p:sp>
              <p:nvSpPr>
                <p:cNvPr id="103" name="Oval 102"/>
                <p:cNvSpPr/>
                <p:nvPr/>
              </p:nvSpPr>
              <p:spPr>
                <a:xfrm>
                  <a:off x="7543772" y="3579876"/>
                  <a:ext cx="165393" cy="169356"/>
                </a:xfrm>
                <a:prstGeom prst="ellipse">
                  <a:avLst/>
                </a:prstGeom>
                <a:solidFill>
                  <a:srgbClr val="FF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dirty="0">
                    <a:solidFill>
                      <a:prstClr val="white"/>
                    </a:solidFill>
                    <a:latin typeface="Calibri"/>
                  </a:endParaRPr>
                </a:p>
              </p:txBody>
            </p:sp>
            <p:sp>
              <p:nvSpPr>
                <p:cNvPr id="104" name="Oval 103"/>
                <p:cNvSpPr/>
                <p:nvPr/>
              </p:nvSpPr>
              <p:spPr>
                <a:xfrm>
                  <a:off x="7390785" y="3224640"/>
                  <a:ext cx="165393" cy="165226"/>
                </a:xfrm>
                <a:prstGeom prst="ellipse">
                  <a:avLst/>
                </a:prstGeom>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dirty="0">
                    <a:solidFill>
                      <a:prstClr val="white"/>
                    </a:solidFill>
                    <a:latin typeface="Calibri"/>
                  </a:endParaRPr>
                </a:p>
              </p:txBody>
            </p:sp>
            <p:sp>
              <p:nvSpPr>
                <p:cNvPr id="105" name="Oval 104"/>
                <p:cNvSpPr/>
                <p:nvPr/>
              </p:nvSpPr>
              <p:spPr>
                <a:xfrm>
                  <a:off x="6857393" y="3125504"/>
                  <a:ext cx="169529" cy="165226"/>
                </a:xfrm>
                <a:prstGeom prst="ellipse">
                  <a:avLst/>
                </a:prstGeom>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dirty="0">
                    <a:solidFill>
                      <a:prstClr val="white"/>
                    </a:solidFill>
                    <a:latin typeface="Calibri"/>
                  </a:endParaRPr>
                </a:p>
              </p:txBody>
            </p:sp>
            <p:sp>
              <p:nvSpPr>
                <p:cNvPr id="106" name="Oval 105"/>
                <p:cNvSpPr/>
                <p:nvPr/>
              </p:nvSpPr>
              <p:spPr>
                <a:xfrm>
                  <a:off x="7010382" y="3658357"/>
                  <a:ext cx="165393" cy="165226"/>
                </a:xfrm>
                <a:prstGeom prst="ellipse">
                  <a:avLst/>
                </a:prstGeom>
                <a:solidFill>
                  <a:srgbClr val="FF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dirty="0">
                    <a:solidFill>
                      <a:prstClr val="white"/>
                    </a:solidFill>
                    <a:latin typeface="Calibri"/>
                  </a:endParaRPr>
                </a:p>
              </p:txBody>
            </p:sp>
            <p:sp>
              <p:nvSpPr>
                <p:cNvPr id="107" name="Oval 106"/>
                <p:cNvSpPr/>
                <p:nvPr/>
              </p:nvSpPr>
              <p:spPr>
                <a:xfrm>
                  <a:off x="7010382" y="4038377"/>
                  <a:ext cx="165393" cy="169358"/>
                </a:xfrm>
                <a:prstGeom prst="ellipse">
                  <a:avLst/>
                </a:prstGeom>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dirty="0">
                    <a:solidFill>
                      <a:prstClr val="white"/>
                    </a:solidFill>
                    <a:latin typeface="Calibri"/>
                  </a:endParaRPr>
                </a:p>
              </p:txBody>
            </p:sp>
            <p:cxnSp>
              <p:nvCxnSpPr>
                <p:cNvPr id="108" name="Straight Connector 107"/>
                <p:cNvCxnSpPr>
                  <a:stCxn id="167" idx="3"/>
                  <a:endCxn id="166" idx="7"/>
                </p:cNvCxnSpPr>
                <p:nvPr/>
              </p:nvCxnSpPr>
              <p:spPr>
                <a:xfrm rot="5400000">
                  <a:off x="7266794" y="3761606"/>
                  <a:ext cx="111529" cy="37215"/>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a:stCxn id="167" idx="0"/>
                  <a:endCxn id="104" idx="4"/>
                </p:cNvCxnSpPr>
                <p:nvPr/>
              </p:nvCxnSpPr>
              <p:spPr>
                <a:xfrm rot="5400000" flipH="1" flipV="1">
                  <a:off x="7341263" y="3447657"/>
                  <a:ext cx="190010" cy="74427"/>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a:stCxn id="167" idx="1"/>
                  <a:endCxn id="100" idx="5"/>
                </p:cNvCxnSpPr>
                <p:nvPr/>
              </p:nvCxnSpPr>
              <p:spPr>
                <a:xfrm rot="16200000" flipV="1">
                  <a:off x="7250204" y="3513693"/>
                  <a:ext cx="4132" cy="177798"/>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a:stCxn id="103" idx="4"/>
                  <a:endCxn id="101" idx="0"/>
                </p:cNvCxnSpPr>
                <p:nvPr/>
              </p:nvCxnSpPr>
              <p:spPr>
                <a:xfrm rot="5400000">
                  <a:off x="7481859" y="3819414"/>
                  <a:ext cx="214794" cy="74427"/>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a:stCxn id="105" idx="5"/>
                  <a:endCxn id="100" idx="0"/>
                </p:cNvCxnSpPr>
                <p:nvPr/>
              </p:nvCxnSpPr>
              <p:spPr>
                <a:xfrm rot="16200000" flipH="1">
                  <a:off x="6956729" y="3311330"/>
                  <a:ext cx="194139" cy="103369"/>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a:stCxn id="100" idx="7"/>
                  <a:endCxn id="104" idx="3"/>
                </p:cNvCxnSpPr>
                <p:nvPr/>
              </p:nvCxnSpPr>
              <p:spPr>
                <a:xfrm rot="5400000" flipH="1" flipV="1">
                  <a:off x="7231652" y="3300928"/>
                  <a:ext cx="115658" cy="252225"/>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a:stCxn id="167" idx="4"/>
                  <a:endCxn id="169" idx="0"/>
                </p:cNvCxnSpPr>
                <p:nvPr/>
              </p:nvCxnSpPr>
              <p:spPr>
                <a:xfrm rot="5400000">
                  <a:off x="7027258" y="4046601"/>
                  <a:ext cx="669166" cy="74427"/>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a:stCxn id="166" idx="3"/>
                  <a:endCxn id="107" idx="0"/>
                </p:cNvCxnSpPr>
                <p:nvPr/>
              </p:nvCxnSpPr>
              <p:spPr>
                <a:xfrm rot="5400000">
                  <a:off x="7097256" y="3947457"/>
                  <a:ext cx="86742" cy="95099"/>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a:stCxn id="106" idx="5"/>
                  <a:endCxn id="166" idx="1"/>
                </p:cNvCxnSpPr>
                <p:nvPr/>
              </p:nvCxnSpPr>
              <p:spPr>
                <a:xfrm rot="16200000" flipH="1">
                  <a:off x="7153050" y="3800849"/>
                  <a:ext cx="37177" cy="33079"/>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a:stCxn id="167" idx="5"/>
                  <a:endCxn id="101" idx="1"/>
                </p:cNvCxnSpPr>
                <p:nvPr/>
              </p:nvCxnSpPr>
              <p:spPr>
                <a:xfrm rot="16200000" flipH="1">
                  <a:off x="7343369" y="3838021"/>
                  <a:ext cx="264362" cy="37212"/>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a:stCxn id="103" idx="5"/>
                  <a:endCxn id="102" idx="1"/>
                </p:cNvCxnSpPr>
                <p:nvPr/>
              </p:nvCxnSpPr>
              <p:spPr>
                <a:xfrm rot="16200000" flipH="1">
                  <a:off x="7705073" y="3707867"/>
                  <a:ext cx="82613" cy="115775"/>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a:stCxn id="168" idx="4"/>
                  <a:endCxn id="169" idx="0"/>
                </p:cNvCxnSpPr>
                <p:nvPr/>
              </p:nvCxnSpPr>
              <p:spPr>
                <a:xfrm rot="5400000">
                  <a:off x="7215163" y="4313064"/>
                  <a:ext cx="214794" cy="4136"/>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a:stCxn id="107" idx="6"/>
                  <a:endCxn id="168" idx="2"/>
                </p:cNvCxnSpPr>
                <p:nvPr/>
              </p:nvCxnSpPr>
              <p:spPr>
                <a:xfrm>
                  <a:off x="7175775" y="4120990"/>
                  <a:ext cx="62021" cy="4132"/>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a:stCxn id="102" idx="3"/>
                  <a:endCxn id="101" idx="6"/>
                </p:cNvCxnSpPr>
                <p:nvPr/>
              </p:nvCxnSpPr>
              <p:spPr>
                <a:xfrm rot="5400000">
                  <a:off x="7713307" y="3955679"/>
                  <a:ext cx="12391" cy="169529"/>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sp>
              <p:nvSpPr>
                <p:cNvPr id="122" name="Oval 121"/>
                <p:cNvSpPr/>
                <p:nvPr/>
              </p:nvSpPr>
              <p:spPr>
                <a:xfrm>
                  <a:off x="6402563" y="3278337"/>
                  <a:ext cx="165393" cy="165226"/>
                </a:xfrm>
                <a:prstGeom prst="ellipse">
                  <a:avLst/>
                </a:prstGeom>
                <a:solidFill>
                  <a:srgbClr val="FF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dirty="0">
                    <a:solidFill>
                      <a:prstClr val="white"/>
                    </a:solidFill>
                    <a:latin typeface="Calibri"/>
                  </a:endParaRPr>
                </a:p>
              </p:txBody>
            </p:sp>
            <p:sp>
              <p:nvSpPr>
                <p:cNvPr id="123" name="Oval 122"/>
                <p:cNvSpPr/>
                <p:nvPr/>
              </p:nvSpPr>
              <p:spPr>
                <a:xfrm>
                  <a:off x="6171014" y="3352689"/>
                  <a:ext cx="169529" cy="169358"/>
                </a:xfrm>
                <a:prstGeom prst="ellipse">
                  <a:avLst/>
                </a:prstGeom>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dirty="0">
                    <a:solidFill>
                      <a:prstClr val="white"/>
                    </a:solidFill>
                    <a:latin typeface="Calibri"/>
                  </a:endParaRPr>
                </a:p>
              </p:txBody>
            </p:sp>
            <p:sp>
              <p:nvSpPr>
                <p:cNvPr id="124" name="Oval 123"/>
                <p:cNvSpPr/>
                <p:nvPr/>
              </p:nvSpPr>
              <p:spPr>
                <a:xfrm>
                  <a:off x="6476990" y="3885544"/>
                  <a:ext cx="165393" cy="169356"/>
                </a:xfrm>
                <a:prstGeom prst="ellipse">
                  <a:avLst/>
                </a:prstGeom>
                <a:solidFill>
                  <a:srgbClr val="FF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dirty="0">
                    <a:solidFill>
                      <a:prstClr val="white"/>
                    </a:solidFill>
                    <a:latin typeface="Calibri"/>
                  </a:endParaRPr>
                </a:p>
              </p:txBody>
            </p:sp>
            <p:sp>
              <p:nvSpPr>
                <p:cNvPr id="125" name="Oval 124"/>
                <p:cNvSpPr/>
                <p:nvPr/>
              </p:nvSpPr>
              <p:spPr>
                <a:xfrm>
                  <a:off x="6704406" y="2819835"/>
                  <a:ext cx="169526" cy="165226"/>
                </a:xfrm>
                <a:prstGeom prst="ellipse">
                  <a:avLst/>
                </a:prstGeom>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dirty="0">
                    <a:solidFill>
                      <a:prstClr val="white"/>
                    </a:solidFill>
                    <a:latin typeface="Calibri"/>
                  </a:endParaRPr>
                </a:p>
              </p:txBody>
            </p:sp>
            <p:sp>
              <p:nvSpPr>
                <p:cNvPr id="126" name="Oval 125"/>
                <p:cNvSpPr/>
                <p:nvPr/>
              </p:nvSpPr>
              <p:spPr>
                <a:xfrm>
                  <a:off x="6324003" y="2667000"/>
                  <a:ext cx="169526" cy="165226"/>
                </a:xfrm>
                <a:prstGeom prst="ellipse">
                  <a:avLst/>
                </a:prstGeom>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dirty="0">
                    <a:solidFill>
                      <a:prstClr val="white"/>
                    </a:solidFill>
                    <a:latin typeface="Calibri"/>
                  </a:endParaRPr>
                </a:p>
              </p:txBody>
            </p:sp>
            <p:sp>
              <p:nvSpPr>
                <p:cNvPr id="127" name="Oval 126"/>
                <p:cNvSpPr/>
                <p:nvPr/>
              </p:nvSpPr>
              <p:spPr>
                <a:xfrm>
                  <a:off x="5943600" y="3125504"/>
                  <a:ext cx="165393" cy="165226"/>
                </a:xfrm>
                <a:prstGeom prst="ellipse">
                  <a:avLst/>
                </a:prstGeom>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dirty="0">
                    <a:solidFill>
                      <a:prstClr val="white"/>
                    </a:solidFill>
                    <a:latin typeface="Calibri"/>
                  </a:endParaRPr>
                </a:p>
              </p:txBody>
            </p:sp>
            <p:sp>
              <p:nvSpPr>
                <p:cNvPr id="128" name="Oval 127"/>
                <p:cNvSpPr/>
                <p:nvPr/>
              </p:nvSpPr>
              <p:spPr>
                <a:xfrm>
                  <a:off x="6782966" y="3658357"/>
                  <a:ext cx="194338" cy="202403"/>
                </a:xfrm>
                <a:prstGeom prst="ellipse">
                  <a:avLst/>
                </a:prstGeom>
                <a:solidFill>
                  <a:srgbClr val="FF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dirty="0">
                    <a:solidFill>
                      <a:prstClr val="white"/>
                    </a:solidFill>
                    <a:latin typeface="Calibri"/>
                  </a:endParaRPr>
                </a:p>
              </p:txBody>
            </p:sp>
            <p:cxnSp>
              <p:nvCxnSpPr>
                <p:cNvPr id="129" name="Straight Connector 128"/>
                <p:cNvCxnSpPr>
                  <a:stCxn id="122" idx="2"/>
                  <a:endCxn id="123" idx="6"/>
                </p:cNvCxnSpPr>
                <p:nvPr/>
              </p:nvCxnSpPr>
              <p:spPr>
                <a:xfrm rot="10800000" flipV="1">
                  <a:off x="6340542" y="3360950"/>
                  <a:ext cx="62021" cy="74352"/>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a:stCxn id="122" idx="0"/>
                  <a:endCxn id="172" idx="4"/>
                </p:cNvCxnSpPr>
                <p:nvPr/>
              </p:nvCxnSpPr>
              <p:spPr>
                <a:xfrm rot="5400000" flipH="1" flipV="1">
                  <a:off x="6452252" y="3170902"/>
                  <a:ext cx="140442" cy="74427"/>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a:stCxn id="122" idx="1"/>
                  <a:endCxn id="171" idx="5"/>
                </p:cNvCxnSpPr>
                <p:nvPr/>
              </p:nvCxnSpPr>
              <p:spPr>
                <a:xfrm rot="16200000" flipV="1">
                  <a:off x="6274481" y="3154363"/>
                  <a:ext cx="190010" cy="107505"/>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a:stCxn id="125" idx="4"/>
                  <a:endCxn id="165" idx="0"/>
                </p:cNvCxnSpPr>
                <p:nvPr/>
              </p:nvCxnSpPr>
              <p:spPr>
                <a:xfrm rot="5400000">
                  <a:off x="6568178" y="3208115"/>
                  <a:ext cx="441981" cy="4134"/>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a:stCxn id="126" idx="4"/>
                  <a:endCxn id="171" idx="0"/>
                </p:cNvCxnSpPr>
                <p:nvPr/>
              </p:nvCxnSpPr>
              <p:spPr>
                <a:xfrm rot="5400000">
                  <a:off x="6262050" y="2828022"/>
                  <a:ext cx="140442" cy="148853"/>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a:stCxn id="171" idx="6"/>
                  <a:endCxn id="172" idx="2"/>
                </p:cNvCxnSpPr>
                <p:nvPr/>
              </p:nvCxnSpPr>
              <p:spPr>
                <a:xfrm>
                  <a:off x="6340542" y="3055281"/>
                  <a:ext cx="136448" cy="4132"/>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a:stCxn id="122" idx="5"/>
                  <a:endCxn id="128" idx="1"/>
                </p:cNvCxnSpPr>
                <p:nvPr/>
              </p:nvCxnSpPr>
              <p:spPr>
                <a:xfrm rot="16200000" flipH="1">
                  <a:off x="6543282" y="3418644"/>
                  <a:ext cx="268494" cy="268764"/>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a:stCxn id="123" idx="4"/>
                  <a:endCxn id="164" idx="0"/>
                </p:cNvCxnSpPr>
                <p:nvPr/>
              </p:nvCxnSpPr>
              <p:spPr>
                <a:xfrm rot="5400000">
                  <a:off x="6150409" y="3550920"/>
                  <a:ext cx="136310" cy="78563"/>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a:stCxn id="127" idx="5"/>
                  <a:endCxn id="123" idx="1"/>
                </p:cNvCxnSpPr>
                <p:nvPr/>
              </p:nvCxnSpPr>
              <p:spPr>
                <a:xfrm rot="16200000" flipH="1">
                  <a:off x="6086308" y="3267955"/>
                  <a:ext cx="111526" cy="107505"/>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a:stCxn id="122" idx="5"/>
                  <a:endCxn id="165" idx="1"/>
                </p:cNvCxnSpPr>
                <p:nvPr/>
              </p:nvCxnSpPr>
              <p:spPr>
                <a:xfrm rot="16200000" flipH="1">
                  <a:off x="6619658" y="3342268"/>
                  <a:ext cx="33045" cy="186068"/>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a:stCxn id="125" idx="5"/>
                  <a:endCxn id="170" idx="1"/>
                </p:cNvCxnSpPr>
                <p:nvPr/>
              </p:nvCxnSpPr>
              <p:spPr>
                <a:xfrm rot="16200000" flipH="1">
                  <a:off x="6960858" y="2848543"/>
                  <a:ext cx="190010" cy="413481"/>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a:stCxn id="124" idx="6"/>
                  <a:endCxn id="128" idx="3"/>
                </p:cNvCxnSpPr>
                <p:nvPr/>
              </p:nvCxnSpPr>
              <p:spPr>
                <a:xfrm flipV="1">
                  <a:off x="6642382" y="3831844"/>
                  <a:ext cx="169529" cy="136313"/>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a:stCxn id="164" idx="6"/>
                  <a:endCxn id="124" idx="1"/>
                </p:cNvCxnSpPr>
                <p:nvPr/>
              </p:nvCxnSpPr>
              <p:spPr>
                <a:xfrm>
                  <a:off x="6261979" y="3740970"/>
                  <a:ext cx="239819" cy="169358"/>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a:stCxn id="170" idx="4"/>
                  <a:endCxn id="165" idx="7"/>
                </p:cNvCxnSpPr>
                <p:nvPr/>
              </p:nvCxnSpPr>
              <p:spPr>
                <a:xfrm rot="5400000">
                  <a:off x="7006330" y="3133523"/>
                  <a:ext cx="161094" cy="475505"/>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sp>
              <p:nvSpPr>
                <p:cNvPr id="143" name="Oval 142"/>
                <p:cNvSpPr/>
                <p:nvPr/>
              </p:nvSpPr>
              <p:spPr>
                <a:xfrm>
                  <a:off x="6476990" y="3579876"/>
                  <a:ext cx="165393" cy="169356"/>
                </a:xfrm>
                <a:prstGeom prst="ellipse">
                  <a:avLst/>
                </a:prstGeom>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dirty="0">
                    <a:solidFill>
                      <a:prstClr val="white"/>
                    </a:solidFill>
                    <a:latin typeface="Calibri"/>
                  </a:endParaRPr>
                </a:p>
              </p:txBody>
            </p:sp>
            <p:sp>
              <p:nvSpPr>
                <p:cNvPr id="144" name="Oval 143"/>
                <p:cNvSpPr/>
                <p:nvPr/>
              </p:nvSpPr>
              <p:spPr>
                <a:xfrm>
                  <a:off x="6249576" y="3885544"/>
                  <a:ext cx="165393" cy="169356"/>
                </a:xfrm>
                <a:prstGeom prst="ellipse">
                  <a:avLst/>
                </a:prstGeom>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dirty="0">
                    <a:solidFill>
                      <a:prstClr val="white"/>
                    </a:solidFill>
                    <a:latin typeface="Calibri"/>
                  </a:endParaRPr>
                </a:p>
              </p:txBody>
            </p:sp>
            <p:sp>
              <p:nvSpPr>
                <p:cNvPr id="145" name="Oval 144"/>
                <p:cNvSpPr/>
                <p:nvPr/>
              </p:nvSpPr>
              <p:spPr>
                <a:xfrm>
                  <a:off x="5943600" y="4038377"/>
                  <a:ext cx="165393" cy="169358"/>
                </a:xfrm>
                <a:prstGeom prst="ellipse">
                  <a:avLst/>
                </a:prstGeom>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dirty="0">
                    <a:solidFill>
                      <a:prstClr val="white"/>
                    </a:solidFill>
                    <a:latin typeface="Calibri"/>
                  </a:endParaRPr>
                </a:p>
              </p:txBody>
            </p:sp>
            <p:cxnSp>
              <p:nvCxnSpPr>
                <p:cNvPr id="146" name="Straight Connector 145"/>
                <p:cNvCxnSpPr>
                  <a:stCxn id="161" idx="3"/>
                  <a:endCxn id="175" idx="0"/>
                </p:cNvCxnSpPr>
                <p:nvPr/>
              </p:nvCxnSpPr>
              <p:spPr>
                <a:xfrm rot="5400000">
                  <a:off x="6373699" y="4443136"/>
                  <a:ext cx="161097" cy="95099"/>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a:stCxn id="161" idx="0"/>
                  <a:endCxn id="160" idx="4"/>
                </p:cNvCxnSpPr>
                <p:nvPr/>
              </p:nvCxnSpPr>
              <p:spPr>
                <a:xfrm rot="5400000" flipH="1" flipV="1">
                  <a:off x="6607304" y="4081633"/>
                  <a:ext cx="136313" cy="231550"/>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a:stCxn id="161" idx="1"/>
                  <a:endCxn id="173" idx="6"/>
                </p:cNvCxnSpPr>
                <p:nvPr/>
              </p:nvCxnSpPr>
              <p:spPr>
                <a:xfrm rot="16200000" flipV="1">
                  <a:off x="6412909" y="4201459"/>
                  <a:ext cx="16523" cy="161256"/>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a:stCxn id="143" idx="4"/>
                  <a:endCxn id="162" idx="0"/>
                </p:cNvCxnSpPr>
                <p:nvPr/>
              </p:nvCxnSpPr>
              <p:spPr>
                <a:xfrm rot="16200000" flipH="1">
                  <a:off x="6491798" y="3817119"/>
                  <a:ext cx="669166" cy="533392"/>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a:stCxn id="144" idx="4"/>
                  <a:endCxn id="173" idx="0"/>
                </p:cNvCxnSpPr>
                <p:nvPr/>
              </p:nvCxnSpPr>
              <p:spPr>
                <a:xfrm rot="5400000">
                  <a:off x="6226904" y="4085842"/>
                  <a:ext cx="136313" cy="74427"/>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a:stCxn id="173" idx="7"/>
                  <a:endCxn id="160" idx="3"/>
                </p:cNvCxnSpPr>
                <p:nvPr/>
              </p:nvCxnSpPr>
              <p:spPr>
                <a:xfrm rot="5400000" flipH="1" flipV="1">
                  <a:off x="6466708" y="3953493"/>
                  <a:ext cx="111529" cy="413481"/>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a:stCxn id="161" idx="5"/>
                  <a:endCxn id="177" idx="1"/>
                </p:cNvCxnSpPr>
                <p:nvPr/>
              </p:nvCxnSpPr>
              <p:spPr>
                <a:xfrm rot="16200000" flipH="1">
                  <a:off x="6659061" y="4372785"/>
                  <a:ext cx="276755" cy="351458"/>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a:stCxn id="175" idx="1"/>
                  <a:endCxn id="174" idx="5"/>
                </p:cNvCxnSpPr>
                <p:nvPr/>
              </p:nvCxnSpPr>
              <p:spPr>
                <a:xfrm rot="16200000" flipV="1">
                  <a:off x="6239255" y="4486460"/>
                  <a:ext cx="33045" cy="186068"/>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a:stCxn id="145" idx="5"/>
                  <a:endCxn id="175" idx="1"/>
                </p:cNvCxnSpPr>
                <p:nvPr/>
              </p:nvCxnSpPr>
              <p:spPr>
                <a:xfrm rot="16200000" flipH="1">
                  <a:off x="6012033" y="4259235"/>
                  <a:ext cx="413065" cy="260495"/>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a:stCxn id="161" idx="5"/>
                  <a:endCxn id="162" idx="2"/>
                </p:cNvCxnSpPr>
                <p:nvPr/>
              </p:nvCxnSpPr>
              <p:spPr>
                <a:xfrm rot="16200000" flipH="1">
                  <a:off x="6768543" y="4263303"/>
                  <a:ext cx="95006" cy="388673"/>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a:stCxn id="143" idx="5"/>
                  <a:endCxn id="163" idx="0"/>
                </p:cNvCxnSpPr>
                <p:nvPr/>
              </p:nvCxnSpPr>
              <p:spPr>
                <a:xfrm rot="16200000" flipH="1">
                  <a:off x="6510303" y="3835854"/>
                  <a:ext cx="466765" cy="243953"/>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a:stCxn id="176" idx="5"/>
                  <a:endCxn id="177" idx="2"/>
                </p:cNvCxnSpPr>
                <p:nvPr/>
              </p:nvCxnSpPr>
              <p:spPr>
                <a:xfrm rot="16200000" flipH="1">
                  <a:off x="6741695" y="4591764"/>
                  <a:ext cx="148704" cy="239819"/>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a:stCxn id="174" idx="6"/>
                  <a:endCxn id="176" idx="2"/>
                </p:cNvCxnSpPr>
                <p:nvPr/>
              </p:nvCxnSpPr>
              <p:spPr>
                <a:xfrm>
                  <a:off x="6187553" y="4505142"/>
                  <a:ext cx="363864" cy="74352"/>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a:stCxn id="163" idx="5"/>
                  <a:endCxn id="162" idx="1"/>
                </p:cNvCxnSpPr>
                <p:nvPr/>
              </p:nvCxnSpPr>
              <p:spPr>
                <a:xfrm rot="16200000" flipH="1">
                  <a:off x="6925672" y="4333662"/>
                  <a:ext cx="107397" cy="111641"/>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sp>
              <p:nvSpPr>
                <p:cNvPr id="160" name="Oval 159"/>
                <p:cNvSpPr/>
                <p:nvPr/>
              </p:nvSpPr>
              <p:spPr>
                <a:xfrm>
                  <a:off x="6704406" y="3964025"/>
                  <a:ext cx="169526" cy="165226"/>
                </a:xfrm>
                <a:prstGeom prst="ellipse">
                  <a:avLst/>
                </a:prstGeom>
                <a:solidFill>
                  <a:srgbClr val="FF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dirty="0">
                    <a:solidFill>
                      <a:prstClr val="white"/>
                    </a:solidFill>
                    <a:latin typeface="Calibri"/>
                  </a:endParaRPr>
                </a:p>
              </p:txBody>
            </p:sp>
            <p:sp>
              <p:nvSpPr>
                <p:cNvPr id="161" name="Oval 160"/>
                <p:cNvSpPr/>
                <p:nvPr/>
              </p:nvSpPr>
              <p:spPr>
                <a:xfrm>
                  <a:off x="6476990" y="4265564"/>
                  <a:ext cx="165393" cy="169356"/>
                </a:xfrm>
                <a:prstGeom prst="ellipse">
                  <a:avLst/>
                </a:prstGeom>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dirty="0">
                    <a:solidFill>
                      <a:prstClr val="white"/>
                    </a:solidFill>
                    <a:latin typeface="Calibri"/>
                  </a:endParaRPr>
                </a:p>
              </p:txBody>
            </p:sp>
            <p:sp>
              <p:nvSpPr>
                <p:cNvPr id="162" name="Oval 161"/>
                <p:cNvSpPr/>
                <p:nvPr/>
              </p:nvSpPr>
              <p:spPr>
                <a:xfrm>
                  <a:off x="7010382" y="4418397"/>
                  <a:ext cx="165393" cy="169358"/>
                </a:xfrm>
                <a:prstGeom prst="ellipse">
                  <a:avLst/>
                </a:prstGeom>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dirty="0">
                    <a:solidFill>
                      <a:prstClr val="white"/>
                    </a:solidFill>
                    <a:latin typeface="Calibri"/>
                  </a:endParaRPr>
                </a:p>
              </p:txBody>
            </p:sp>
            <p:sp>
              <p:nvSpPr>
                <p:cNvPr id="163" name="Oval 162"/>
                <p:cNvSpPr/>
                <p:nvPr/>
              </p:nvSpPr>
              <p:spPr>
                <a:xfrm>
                  <a:off x="6782966" y="4191213"/>
                  <a:ext cx="165393" cy="165226"/>
                </a:xfrm>
                <a:prstGeom prst="ellipse">
                  <a:avLst/>
                </a:prstGeom>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dirty="0">
                    <a:solidFill>
                      <a:prstClr val="white"/>
                    </a:solidFill>
                    <a:latin typeface="Calibri"/>
                  </a:endParaRPr>
                </a:p>
              </p:txBody>
            </p:sp>
            <p:sp>
              <p:nvSpPr>
                <p:cNvPr id="164" name="Oval 163"/>
                <p:cNvSpPr/>
                <p:nvPr/>
              </p:nvSpPr>
              <p:spPr>
                <a:xfrm>
                  <a:off x="6096587" y="3658357"/>
                  <a:ext cx="165393" cy="165226"/>
                </a:xfrm>
                <a:prstGeom prst="ellipse">
                  <a:avLst/>
                </a:prstGeom>
                <a:solidFill>
                  <a:srgbClr val="FF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dirty="0">
                    <a:solidFill>
                      <a:prstClr val="white"/>
                    </a:solidFill>
                    <a:latin typeface="Calibri"/>
                  </a:endParaRPr>
                </a:p>
              </p:txBody>
            </p:sp>
            <p:sp>
              <p:nvSpPr>
                <p:cNvPr id="165" name="Oval 164"/>
                <p:cNvSpPr/>
                <p:nvPr/>
              </p:nvSpPr>
              <p:spPr>
                <a:xfrm>
                  <a:off x="6704406" y="3427040"/>
                  <a:ext cx="169526" cy="169358"/>
                </a:xfrm>
                <a:prstGeom prst="ellipse">
                  <a:avLst/>
                </a:prstGeom>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dirty="0">
                    <a:solidFill>
                      <a:prstClr val="white"/>
                    </a:solidFill>
                    <a:latin typeface="Calibri"/>
                  </a:endParaRPr>
                </a:p>
              </p:txBody>
            </p:sp>
            <p:sp>
              <p:nvSpPr>
                <p:cNvPr id="166" name="Oval 165"/>
                <p:cNvSpPr/>
                <p:nvPr/>
              </p:nvSpPr>
              <p:spPr>
                <a:xfrm>
                  <a:off x="7163369" y="3811192"/>
                  <a:ext cx="165393" cy="165226"/>
                </a:xfrm>
                <a:prstGeom prst="ellipse">
                  <a:avLst/>
                </a:prstGeom>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dirty="0">
                    <a:solidFill>
                      <a:prstClr val="white"/>
                    </a:solidFill>
                    <a:latin typeface="Calibri"/>
                  </a:endParaRPr>
                </a:p>
              </p:txBody>
            </p:sp>
            <p:sp>
              <p:nvSpPr>
                <p:cNvPr id="167" name="Oval 166"/>
                <p:cNvSpPr/>
                <p:nvPr/>
              </p:nvSpPr>
              <p:spPr>
                <a:xfrm>
                  <a:off x="7316358" y="3579876"/>
                  <a:ext cx="165393" cy="169356"/>
                </a:xfrm>
                <a:prstGeom prst="ellipse">
                  <a:avLst/>
                </a:prstGeom>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dirty="0">
                    <a:solidFill>
                      <a:prstClr val="white"/>
                    </a:solidFill>
                    <a:latin typeface="Calibri"/>
                  </a:endParaRPr>
                </a:p>
              </p:txBody>
            </p:sp>
            <p:sp>
              <p:nvSpPr>
                <p:cNvPr id="168" name="Oval 167"/>
                <p:cNvSpPr/>
                <p:nvPr/>
              </p:nvSpPr>
              <p:spPr>
                <a:xfrm>
                  <a:off x="7237796" y="4038377"/>
                  <a:ext cx="169529" cy="169358"/>
                </a:xfrm>
                <a:prstGeom prst="ellipse">
                  <a:avLst/>
                </a:prstGeom>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dirty="0">
                    <a:solidFill>
                      <a:prstClr val="white"/>
                    </a:solidFill>
                    <a:latin typeface="Calibri"/>
                  </a:endParaRPr>
                </a:p>
              </p:txBody>
            </p:sp>
            <p:sp>
              <p:nvSpPr>
                <p:cNvPr id="169" name="Oval 168"/>
                <p:cNvSpPr/>
                <p:nvPr/>
              </p:nvSpPr>
              <p:spPr>
                <a:xfrm>
                  <a:off x="7237796" y="4418397"/>
                  <a:ext cx="169529" cy="169358"/>
                </a:xfrm>
                <a:prstGeom prst="ellipse">
                  <a:avLst/>
                </a:prstGeom>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dirty="0">
                    <a:solidFill>
                      <a:prstClr val="white"/>
                    </a:solidFill>
                    <a:latin typeface="Calibri"/>
                  </a:endParaRPr>
                </a:p>
              </p:txBody>
            </p:sp>
            <p:sp>
              <p:nvSpPr>
                <p:cNvPr id="170" name="Oval 169"/>
                <p:cNvSpPr/>
                <p:nvPr/>
              </p:nvSpPr>
              <p:spPr>
                <a:xfrm>
                  <a:off x="7237796" y="3125504"/>
                  <a:ext cx="169529" cy="165226"/>
                </a:xfrm>
                <a:prstGeom prst="ellipse">
                  <a:avLst/>
                </a:prstGeom>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dirty="0">
                    <a:solidFill>
                      <a:prstClr val="white"/>
                    </a:solidFill>
                    <a:latin typeface="Calibri"/>
                  </a:endParaRPr>
                </a:p>
              </p:txBody>
            </p:sp>
            <p:sp>
              <p:nvSpPr>
                <p:cNvPr id="171" name="Oval 170"/>
                <p:cNvSpPr/>
                <p:nvPr/>
              </p:nvSpPr>
              <p:spPr>
                <a:xfrm>
                  <a:off x="6171014" y="2972668"/>
                  <a:ext cx="169529" cy="165226"/>
                </a:xfrm>
                <a:prstGeom prst="ellipse">
                  <a:avLst/>
                </a:prstGeom>
                <a:solidFill>
                  <a:srgbClr val="FF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dirty="0">
                    <a:solidFill>
                      <a:prstClr val="white"/>
                    </a:solidFill>
                    <a:latin typeface="Calibri"/>
                  </a:endParaRPr>
                </a:p>
              </p:txBody>
            </p:sp>
            <p:sp>
              <p:nvSpPr>
                <p:cNvPr id="172" name="Oval 171"/>
                <p:cNvSpPr/>
                <p:nvPr/>
              </p:nvSpPr>
              <p:spPr>
                <a:xfrm>
                  <a:off x="6476990" y="2972668"/>
                  <a:ext cx="165393" cy="165226"/>
                </a:xfrm>
                <a:prstGeom prst="ellipse">
                  <a:avLst/>
                </a:prstGeom>
                <a:solidFill>
                  <a:srgbClr val="FF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dirty="0">
                    <a:solidFill>
                      <a:prstClr val="white"/>
                    </a:solidFill>
                    <a:latin typeface="Calibri"/>
                  </a:endParaRPr>
                </a:p>
              </p:txBody>
            </p:sp>
            <p:sp>
              <p:nvSpPr>
                <p:cNvPr id="173" name="Oval 172"/>
                <p:cNvSpPr/>
                <p:nvPr/>
              </p:nvSpPr>
              <p:spPr>
                <a:xfrm>
                  <a:off x="6171014" y="4191213"/>
                  <a:ext cx="169529" cy="165226"/>
                </a:xfrm>
                <a:prstGeom prst="ellipse">
                  <a:avLst/>
                </a:prstGeom>
                <a:solidFill>
                  <a:srgbClr val="FF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dirty="0">
                    <a:solidFill>
                      <a:prstClr val="white"/>
                    </a:solidFill>
                    <a:latin typeface="Calibri"/>
                  </a:endParaRPr>
                </a:p>
              </p:txBody>
            </p:sp>
            <p:sp>
              <p:nvSpPr>
                <p:cNvPr id="174" name="Oval 173"/>
                <p:cNvSpPr/>
                <p:nvPr/>
              </p:nvSpPr>
              <p:spPr>
                <a:xfrm>
                  <a:off x="6018027" y="4418397"/>
                  <a:ext cx="169526" cy="169358"/>
                </a:xfrm>
                <a:prstGeom prst="ellipse">
                  <a:avLst/>
                </a:prstGeom>
                <a:solidFill>
                  <a:srgbClr val="FF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dirty="0">
                    <a:solidFill>
                      <a:prstClr val="white"/>
                    </a:solidFill>
                    <a:latin typeface="Calibri"/>
                  </a:endParaRPr>
                </a:p>
              </p:txBody>
            </p:sp>
            <p:sp>
              <p:nvSpPr>
                <p:cNvPr id="175" name="Oval 174"/>
                <p:cNvSpPr/>
                <p:nvPr/>
              </p:nvSpPr>
              <p:spPr>
                <a:xfrm>
                  <a:off x="6324003" y="4571233"/>
                  <a:ext cx="169526" cy="169356"/>
                </a:xfrm>
                <a:prstGeom prst="ellipse">
                  <a:avLst/>
                </a:prstGeom>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dirty="0">
                    <a:solidFill>
                      <a:prstClr val="white"/>
                    </a:solidFill>
                    <a:latin typeface="Calibri"/>
                  </a:endParaRPr>
                </a:p>
              </p:txBody>
            </p:sp>
            <p:sp>
              <p:nvSpPr>
                <p:cNvPr id="176" name="Oval 175"/>
                <p:cNvSpPr/>
                <p:nvPr/>
              </p:nvSpPr>
              <p:spPr>
                <a:xfrm>
                  <a:off x="6551416" y="4496881"/>
                  <a:ext cx="169529" cy="165226"/>
                </a:xfrm>
                <a:prstGeom prst="ellipse">
                  <a:avLst/>
                </a:prstGeom>
                <a:solidFill>
                  <a:srgbClr val="FF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dirty="0">
                    <a:solidFill>
                      <a:prstClr val="white"/>
                    </a:solidFill>
                    <a:latin typeface="Calibri"/>
                  </a:endParaRPr>
                </a:p>
              </p:txBody>
            </p:sp>
            <p:sp>
              <p:nvSpPr>
                <p:cNvPr id="177" name="Oval 176"/>
                <p:cNvSpPr/>
                <p:nvPr/>
              </p:nvSpPr>
              <p:spPr>
                <a:xfrm>
                  <a:off x="6935956" y="4649714"/>
                  <a:ext cx="277031" cy="276755"/>
                </a:xfrm>
                <a:prstGeom prst="ellipse">
                  <a:avLst/>
                </a:prstGeom>
                <a:solidFill>
                  <a:srgbClr val="FF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dirty="0">
                    <a:solidFill>
                      <a:prstClr val="white"/>
                    </a:solidFill>
                    <a:latin typeface="Calibri"/>
                  </a:endParaRPr>
                </a:p>
              </p:txBody>
            </p:sp>
          </p:grpSp>
        </p:grpSp>
      </p:grpSp>
      <p:grpSp>
        <p:nvGrpSpPr>
          <p:cNvPr id="229" name="Group 472"/>
          <p:cNvGrpSpPr/>
          <p:nvPr/>
        </p:nvGrpSpPr>
        <p:grpSpPr>
          <a:xfrm>
            <a:off x="3147809" y="3871169"/>
            <a:ext cx="5157991" cy="682042"/>
            <a:chOff x="3147809" y="3871169"/>
            <a:chExt cx="5157991" cy="682042"/>
          </a:xfrm>
        </p:grpSpPr>
        <p:sp>
          <p:nvSpPr>
            <p:cNvPr id="13" name="TextBox 12"/>
            <p:cNvSpPr txBox="1"/>
            <p:nvPr/>
          </p:nvSpPr>
          <p:spPr>
            <a:xfrm>
              <a:off x="7343445" y="3949817"/>
              <a:ext cx="962355" cy="253916"/>
            </a:xfrm>
            <a:prstGeom prst="rect">
              <a:avLst/>
            </a:prstGeom>
            <a:noFill/>
          </p:spPr>
          <p:txBody>
            <a:bodyPr wrap="square" rtlCol="0">
              <a:spAutoFit/>
            </a:bodyPr>
            <a:lstStyle/>
            <a:p>
              <a:r>
                <a:rPr lang="en-US" sz="1050" dirty="0">
                  <a:solidFill>
                    <a:prstClr val="white"/>
                  </a:solidFill>
                  <a:latin typeface="Calibri"/>
                </a:rPr>
                <a:t>pathways</a:t>
              </a:r>
            </a:p>
          </p:txBody>
        </p:sp>
        <p:grpSp>
          <p:nvGrpSpPr>
            <p:cNvPr id="233" name="Group 306"/>
            <p:cNvGrpSpPr/>
            <p:nvPr/>
          </p:nvGrpSpPr>
          <p:grpSpPr>
            <a:xfrm>
              <a:off x="3147809" y="3871169"/>
              <a:ext cx="4162935" cy="682042"/>
              <a:chOff x="3147809" y="3794968"/>
              <a:chExt cx="4162935" cy="682042"/>
            </a:xfrm>
          </p:grpSpPr>
          <p:sp>
            <p:nvSpPr>
              <p:cNvPr id="9" name="Trapezoid 8"/>
              <p:cNvSpPr/>
              <p:nvPr/>
            </p:nvSpPr>
            <p:spPr>
              <a:xfrm>
                <a:off x="3147809" y="3794968"/>
                <a:ext cx="4162935" cy="477429"/>
              </a:xfrm>
              <a:prstGeom prst="trapezoid">
                <a:avLst>
                  <a:gd name="adj" fmla="val 43024"/>
                </a:avLst>
              </a:prstGeom>
              <a:solidFill>
                <a:srgbClr val="B1AC3E"/>
              </a:solidFill>
              <a:ln w="63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prstClr val="white"/>
                  </a:solidFill>
                  <a:latin typeface="Calibri"/>
                </a:endParaRPr>
              </a:p>
            </p:txBody>
          </p:sp>
          <p:sp>
            <p:nvSpPr>
              <p:cNvPr id="10" name="Rectangle 9"/>
              <p:cNvSpPr/>
              <p:nvPr/>
            </p:nvSpPr>
            <p:spPr>
              <a:xfrm>
                <a:off x="3147809" y="4272397"/>
                <a:ext cx="4162935" cy="204613"/>
              </a:xfrm>
              <a:prstGeom prst="rect">
                <a:avLst/>
              </a:prstGeom>
              <a:solidFill>
                <a:srgbClr val="CCCC00"/>
              </a:solidFill>
              <a:ln w="63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prstClr val="white"/>
                  </a:solidFill>
                  <a:latin typeface="Calibri"/>
                </a:endParaRPr>
              </a:p>
            </p:txBody>
          </p:sp>
        </p:grpSp>
        <p:grpSp>
          <p:nvGrpSpPr>
            <p:cNvPr id="234" name="Group 228"/>
            <p:cNvGrpSpPr/>
            <p:nvPr/>
          </p:nvGrpSpPr>
          <p:grpSpPr>
            <a:xfrm>
              <a:off x="4397332" y="3939373"/>
              <a:ext cx="1448676" cy="382227"/>
              <a:chOff x="3063875" y="3581400"/>
              <a:chExt cx="1431925" cy="427037"/>
            </a:xfrm>
            <a:scene3d>
              <a:camera prst="perspectiveRelaxed"/>
              <a:lightRig rig="threePt" dir="t"/>
            </a:scene3d>
          </p:grpSpPr>
          <p:grpSp>
            <p:nvGrpSpPr>
              <p:cNvPr id="245" name="Group 269"/>
              <p:cNvGrpSpPr>
                <a:grpSpLocks/>
              </p:cNvGrpSpPr>
              <p:nvPr/>
            </p:nvGrpSpPr>
            <p:grpSpPr bwMode="auto">
              <a:xfrm>
                <a:off x="3063875" y="3640137"/>
                <a:ext cx="425450" cy="307975"/>
                <a:chOff x="6753922" y="3651293"/>
                <a:chExt cx="1170878" cy="844507"/>
              </a:xfrm>
            </p:grpSpPr>
            <p:sp>
              <p:nvSpPr>
                <p:cNvPr id="179" name="Oval 178"/>
                <p:cNvSpPr/>
                <p:nvPr/>
              </p:nvSpPr>
              <p:spPr>
                <a:xfrm>
                  <a:off x="7356837" y="3651293"/>
                  <a:ext cx="318932" cy="309074"/>
                </a:xfrm>
                <a:prstGeom prst="ellipse">
                  <a:avLst/>
                </a:prstGeom>
                <a:solidFill>
                  <a:srgbClr val="FF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dirty="0">
                    <a:solidFill>
                      <a:prstClr val="white"/>
                    </a:solidFill>
                    <a:latin typeface="Calibri"/>
                  </a:endParaRPr>
                </a:p>
              </p:txBody>
            </p:sp>
            <p:sp>
              <p:nvSpPr>
                <p:cNvPr id="180" name="Oval 179"/>
                <p:cNvSpPr/>
                <p:nvPr/>
              </p:nvSpPr>
              <p:spPr>
                <a:xfrm>
                  <a:off x="7020426" y="3860243"/>
                  <a:ext cx="170390" cy="165419"/>
                </a:xfrm>
                <a:prstGeom prst="ellipse">
                  <a:avLst/>
                </a:prstGeom>
                <a:solidFill>
                  <a:srgbClr val="FF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dirty="0">
                    <a:solidFill>
                      <a:prstClr val="white"/>
                    </a:solidFill>
                    <a:latin typeface="Calibri"/>
                  </a:endParaRPr>
                </a:p>
              </p:txBody>
            </p:sp>
            <p:sp>
              <p:nvSpPr>
                <p:cNvPr id="181" name="Oval 180"/>
                <p:cNvSpPr/>
                <p:nvPr/>
              </p:nvSpPr>
              <p:spPr>
                <a:xfrm>
                  <a:off x="7256350" y="4125785"/>
                  <a:ext cx="166020" cy="169771"/>
                </a:xfrm>
                <a:prstGeom prst="ellipse">
                  <a:avLst/>
                </a:prstGeom>
                <a:solidFill>
                  <a:srgbClr val="FF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dirty="0">
                    <a:solidFill>
                      <a:prstClr val="white"/>
                    </a:solidFill>
                    <a:latin typeface="Calibri"/>
                  </a:endParaRPr>
                </a:p>
              </p:txBody>
            </p:sp>
            <p:sp>
              <p:nvSpPr>
                <p:cNvPr id="182" name="Oval 181"/>
                <p:cNvSpPr/>
                <p:nvPr/>
              </p:nvSpPr>
              <p:spPr>
                <a:xfrm>
                  <a:off x="7688877" y="4060487"/>
                  <a:ext cx="170388" cy="169773"/>
                </a:xfrm>
                <a:prstGeom prst="ellipse">
                  <a:avLst/>
                </a:prstGeom>
                <a:solidFill>
                  <a:srgbClr val="FF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dirty="0">
                    <a:solidFill>
                      <a:prstClr val="white"/>
                    </a:solidFill>
                    <a:latin typeface="Calibri"/>
                  </a:endParaRPr>
                </a:p>
              </p:txBody>
            </p:sp>
            <p:sp>
              <p:nvSpPr>
                <p:cNvPr id="183" name="Oval 182"/>
                <p:cNvSpPr/>
                <p:nvPr/>
              </p:nvSpPr>
              <p:spPr>
                <a:xfrm>
                  <a:off x="7758780" y="3760123"/>
                  <a:ext cx="166020" cy="165419"/>
                </a:xfrm>
                <a:prstGeom prst="ellipse">
                  <a:avLst/>
                </a:prstGeom>
                <a:solidFill>
                  <a:srgbClr val="FF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dirty="0">
                    <a:solidFill>
                      <a:prstClr val="white"/>
                    </a:solidFill>
                    <a:latin typeface="Calibri"/>
                  </a:endParaRPr>
                </a:p>
              </p:txBody>
            </p:sp>
            <p:sp>
              <p:nvSpPr>
                <p:cNvPr id="184" name="Oval 183"/>
                <p:cNvSpPr/>
                <p:nvPr/>
              </p:nvSpPr>
              <p:spPr>
                <a:xfrm>
                  <a:off x="6753922" y="3659999"/>
                  <a:ext cx="166020" cy="165419"/>
                </a:xfrm>
                <a:prstGeom prst="ellipse">
                  <a:avLst/>
                </a:prstGeom>
                <a:solidFill>
                  <a:srgbClr val="FF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dirty="0">
                    <a:solidFill>
                      <a:prstClr val="white"/>
                    </a:solidFill>
                    <a:latin typeface="Calibri"/>
                  </a:endParaRPr>
                </a:p>
              </p:txBody>
            </p:sp>
            <p:sp>
              <p:nvSpPr>
                <p:cNvPr id="185" name="Oval 184"/>
                <p:cNvSpPr/>
                <p:nvPr/>
              </p:nvSpPr>
              <p:spPr>
                <a:xfrm>
                  <a:off x="6854406" y="4125785"/>
                  <a:ext cx="166020" cy="169771"/>
                </a:xfrm>
                <a:prstGeom prst="ellipse">
                  <a:avLst/>
                </a:prstGeom>
                <a:solidFill>
                  <a:srgbClr val="FF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dirty="0">
                    <a:solidFill>
                      <a:prstClr val="white"/>
                    </a:solidFill>
                    <a:latin typeface="Calibri"/>
                  </a:endParaRPr>
                </a:p>
              </p:txBody>
            </p:sp>
            <p:sp>
              <p:nvSpPr>
                <p:cNvPr id="186" name="Oval 185"/>
                <p:cNvSpPr/>
                <p:nvPr/>
              </p:nvSpPr>
              <p:spPr>
                <a:xfrm>
                  <a:off x="7522857" y="4330381"/>
                  <a:ext cx="166020" cy="165419"/>
                </a:xfrm>
                <a:prstGeom prst="ellipse">
                  <a:avLst/>
                </a:prstGeom>
                <a:solidFill>
                  <a:srgbClr val="FF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dirty="0">
                    <a:solidFill>
                      <a:prstClr val="white"/>
                    </a:solidFill>
                    <a:latin typeface="Calibri"/>
                  </a:endParaRPr>
                </a:p>
              </p:txBody>
            </p:sp>
            <p:cxnSp>
              <p:nvCxnSpPr>
                <p:cNvPr id="187" name="Straight Connector 186"/>
                <p:cNvCxnSpPr>
                  <a:stCxn id="179" idx="2"/>
                  <a:endCxn id="180" idx="6"/>
                </p:cNvCxnSpPr>
                <p:nvPr/>
              </p:nvCxnSpPr>
              <p:spPr>
                <a:xfrm rot="10800000" flipV="1">
                  <a:off x="7190817" y="3808006"/>
                  <a:ext cx="166020" cy="134948"/>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a:stCxn id="179" idx="4"/>
                  <a:endCxn id="186" idx="0"/>
                </p:cNvCxnSpPr>
                <p:nvPr/>
              </p:nvCxnSpPr>
              <p:spPr>
                <a:xfrm rot="16200000" flipH="1">
                  <a:off x="7374985" y="4099501"/>
                  <a:ext cx="370015" cy="91747"/>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a:stCxn id="180" idx="3"/>
                  <a:endCxn id="185" idx="0"/>
                </p:cNvCxnSpPr>
                <p:nvPr/>
              </p:nvCxnSpPr>
              <p:spPr>
                <a:xfrm rot="5400000">
                  <a:off x="6931087" y="4010229"/>
                  <a:ext cx="121888" cy="109222"/>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a:stCxn id="184" idx="5"/>
                  <a:endCxn id="180" idx="1"/>
                </p:cNvCxnSpPr>
                <p:nvPr/>
              </p:nvCxnSpPr>
              <p:spPr>
                <a:xfrm rot="16200000" flipH="1">
                  <a:off x="6931015" y="3770734"/>
                  <a:ext cx="82708" cy="148544"/>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a:stCxn id="179" idx="5"/>
                  <a:endCxn id="182" idx="1"/>
                </p:cNvCxnSpPr>
                <p:nvPr/>
              </p:nvCxnSpPr>
              <p:spPr>
                <a:xfrm rot="16200000" flipH="1">
                  <a:off x="7586516" y="3958031"/>
                  <a:ext cx="169771" cy="87379"/>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a:stCxn id="181" idx="5"/>
                  <a:endCxn id="186" idx="1"/>
                </p:cNvCxnSpPr>
                <p:nvPr/>
              </p:nvCxnSpPr>
              <p:spPr>
                <a:xfrm rot="16200000" flipH="1">
                  <a:off x="7433443" y="4236521"/>
                  <a:ext cx="82711" cy="148544"/>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a:stCxn id="185" idx="6"/>
                  <a:endCxn id="181" idx="2"/>
                </p:cNvCxnSpPr>
                <p:nvPr/>
              </p:nvCxnSpPr>
              <p:spPr>
                <a:xfrm>
                  <a:off x="7020426" y="4212848"/>
                  <a:ext cx="235923" cy="0"/>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a:stCxn id="183" idx="4"/>
                  <a:endCxn id="182" idx="7"/>
                </p:cNvCxnSpPr>
                <p:nvPr/>
              </p:nvCxnSpPr>
              <p:spPr>
                <a:xfrm rot="5400000">
                  <a:off x="7756887" y="4001705"/>
                  <a:ext cx="161064" cy="8738"/>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246" name="Group 278"/>
              <p:cNvGrpSpPr>
                <a:grpSpLocks/>
              </p:cNvGrpSpPr>
              <p:nvPr/>
            </p:nvGrpSpPr>
            <p:grpSpPr bwMode="auto">
              <a:xfrm rot="-5400000">
                <a:off x="3621881" y="3637756"/>
                <a:ext cx="427037" cy="314325"/>
                <a:chOff x="6753922" y="3630352"/>
                <a:chExt cx="1170878" cy="865448"/>
              </a:xfrm>
            </p:grpSpPr>
            <p:sp>
              <p:nvSpPr>
                <p:cNvPr id="196" name="Oval 195"/>
                <p:cNvSpPr/>
                <p:nvPr/>
              </p:nvSpPr>
              <p:spPr>
                <a:xfrm>
                  <a:off x="7245776" y="3630351"/>
                  <a:ext cx="304690" cy="332192"/>
                </a:xfrm>
                <a:prstGeom prst="ellipse">
                  <a:avLst/>
                </a:prstGeom>
                <a:solidFill>
                  <a:srgbClr val="FF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dirty="0">
                    <a:solidFill>
                      <a:prstClr val="white"/>
                    </a:solidFill>
                    <a:latin typeface="Calibri"/>
                  </a:endParaRPr>
                </a:p>
              </p:txBody>
            </p:sp>
            <p:sp>
              <p:nvSpPr>
                <p:cNvPr id="197" name="Oval 196"/>
                <p:cNvSpPr/>
                <p:nvPr/>
              </p:nvSpPr>
              <p:spPr>
                <a:xfrm>
                  <a:off x="7019436" y="3862014"/>
                  <a:ext cx="169757" cy="166096"/>
                </a:xfrm>
                <a:prstGeom prst="ellipse">
                  <a:avLst/>
                </a:prstGeom>
                <a:solidFill>
                  <a:srgbClr val="FF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dirty="0">
                    <a:solidFill>
                      <a:prstClr val="white"/>
                    </a:solidFill>
                    <a:latin typeface="Calibri"/>
                  </a:endParaRPr>
                </a:p>
              </p:txBody>
            </p:sp>
            <p:sp>
              <p:nvSpPr>
                <p:cNvPr id="198" name="Oval 197"/>
                <p:cNvSpPr/>
                <p:nvPr/>
              </p:nvSpPr>
              <p:spPr>
                <a:xfrm>
                  <a:off x="7254482" y="4128640"/>
                  <a:ext cx="169757" cy="166096"/>
                </a:xfrm>
                <a:prstGeom prst="ellipse">
                  <a:avLst/>
                </a:prstGeom>
                <a:solidFill>
                  <a:srgbClr val="FF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dirty="0">
                    <a:solidFill>
                      <a:prstClr val="white"/>
                    </a:solidFill>
                    <a:latin typeface="Calibri"/>
                  </a:endParaRPr>
                </a:p>
              </p:txBody>
            </p:sp>
            <p:sp>
              <p:nvSpPr>
                <p:cNvPr id="199" name="Oval 198"/>
                <p:cNvSpPr/>
                <p:nvPr/>
              </p:nvSpPr>
              <p:spPr>
                <a:xfrm>
                  <a:off x="7689754" y="4063077"/>
                  <a:ext cx="169757" cy="166096"/>
                </a:xfrm>
                <a:prstGeom prst="ellipse">
                  <a:avLst/>
                </a:prstGeom>
                <a:solidFill>
                  <a:srgbClr val="FF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dirty="0">
                    <a:solidFill>
                      <a:prstClr val="white"/>
                    </a:solidFill>
                    <a:latin typeface="Calibri"/>
                  </a:endParaRPr>
                </a:p>
              </p:txBody>
            </p:sp>
            <p:sp>
              <p:nvSpPr>
                <p:cNvPr id="200" name="Oval 199"/>
                <p:cNvSpPr/>
                <p:nvPr/>
              </p:nvSpPr>
              <p:spPr>
                <a:xfrm>
                  <a:off x="7755046" y="3761480"/>
                  <a:ext cx="165403" cy="166096"/>
                </a:xfrm>
                <a:prstGeom prst="ellipse">
                  <a:avLst/>
                </a:prstGeom>
                <a:solidFill>
                  <a:srgbClr val="FF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dirty="0">
                    <a:solidFill>
                      <a:prstClr val="white"/>
                    </a:solidFill>
                    <a:latin typeface="Calibri"/>
                  </a:endParaRPr>
                </a:p>
              </p:txBody>
            </p:sp>
            <p:sp>
              <p:nvSpPr>
                <p:cNvPr id="201" name="Oval 200"/>
                <p:cNvSpPr/>
                <p:nvPr/>
              </p:nvSpPr>
              <p:spPr>
                <a:xfrm>
                  <a:off x="6749568" y="3660950"/>
                  <a:ext cx="165403" cy="166096"/>
                </a:xfrm>
                <a:prstGeom prst="ellipse">
                  <a:avLst/>
                </a:prstGeom>
                <a:solidFill>
                  <a:srgbClr val="FF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dirty="0">
                    <a:solidFill>
                      <a:prstClr val="white"/>
                    </a:solidFill>
                    <a:latin typeface="Calibri"/>
                  </a:endParaRPr>
                </a:p>
              </p:txBody>
            </p:sp>
            <p:sp>
              <p:nvSpPr>
                <p:cNvPr id="202" name="Oval 201"/>
                <p:cNvSpPr/>
                <p:nvPr/>
              </p:nvSpPr>
              <p:spPr>
                <a:xfrm>
                  <a:off x="6849682" y="4128640"/>
                  <a:ext cx="165403" cy="166096"/>
                </a:xfrm>
                <a:prstGeom prst="ellipse">
                  <a:avLst/>
                </a:prstGeom>
                <a:solidFill>
                  <a:srgbClr val="FF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dirty="0">
                    <a:solidFill>
                      <a:prstClr val="white"/>
                    </a:solidFill>
                    <a:latin typeface="Calibri"/>
                  </a:endParaRPr>
                </a:p>
              </p:txBody>
            </p:sp>
            <p:sp>
              <p:nvSpPr>
                <p:cNvPr id="203" name="Oval 202"/>
                <p:cNvSpPr/>
                <p:nvPr/>
              </p:nvSpPr>
              <p:spPr>
                <a:xfrm>
                  <a:off x="7519999" y="4329704"/>
                  <a:ext cx="165403" cy="166096"/>
                </a:xfrm>
                <a:prstGeom prst="ellipse">
                  <a:avLst/>
                </a:prstGeom>
                <a:solidFill>
                  <a:srgbClr val="FF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dirty="0">
                    <a:solidFill>
                      <a:prstClr val="white"/>
                    </a:solidFill>
                    <a:latin typeface="Calibri"/>
                  </a:endParaRPr>
                </a:p>
              </p:txBody>
            </p:sp>
            <p:cxnSp>
              <p:nvCxnSpPr>
                <p:cNvPr id="204" name="Straight Connector 203"/>
                <p:cNvCxnSpPr>
                  <a:stCxn id="196" idx="3"/>
                  <a:endCxn id="197" idx="6"/>
                </p:cNvCxnSpPr>
                <p:nvPr/>
              </p:nvCxnSpPr>
              <p:spPr>
                <a:xfrm rot="5400000">
                  <a:off x="7219588" y="3875344"/>
                  <a:ext cx="34968" cy="104465"/>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a:stCxn id="196" idx="4"/>
                  <a:endCxn id="203" idx="0"/>
                </p:cNvCxnSpPr>
                <p:nvPr/>
              </p:nvCxnSpPr>
              <p:spPr>
                <a:xfrm rot="5400000" flipV="1">
                  <a:off x="7321184" y="4043835"/>
                  <a:ext cx="367160" cy="204579"/>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a:stCxn id="197" idx="3"/>
                  <a:endCxn id="202" idx="0"/>
                </p:cNvCxnSpPr>
                <p:nvPr/>
              </p:nvCxnSpPr>
              <p:spPr>
                <a:xfrm rot="5400000">
                  <a:off x="6927766" y="4010854"/>
                  <a:ext cx="126756" cy="108816"/>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a:stCxn id="201" idx="5"/>
                  <a:endCxn id="197" idx="1"/>
                </p:cNvCxnSpPr>
                <p:nvPr/>
              </p:nvCxnSpPr>
              <p:spPr>
                <a:xfrm rot="16200000" flipH="1">
                  <a:off x="6925682" y="3768348"/>
                  <a:ext cx="83047" cy="147992"/>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a:stCxn id="196" idx="5"/>
                  <a:endCxn id="199" idx="1"/>
                </p:cNvCxnSpPr>
                <p:nvPr/>
              </p:nvCxnSpPr>
              <p:spPr>
                <a:xfrm rot="5400000" flipV="1">
                  <a:off x="7526163" y="3895224"/>
                  <a:ext cx="174838" cy="204576"/>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a:stCxn id="198" idx="5"/>
                  <a:endCxn id="203" idx="1"/>
                </p:cNvCxnSpPr>
                <p:nvPr/>
              </p:nvCxnSpPr>
              <p:spPr>
                <a:xfrm rot="16200000" flipH="1">
                  <a:off x="7426241" y="4236039"/>
                  <a:ext cx="83049" cy="147992"/>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a:stCxn id="202" idx="6"/>
                  <a:endCxn id="198" idx="2"/>
                </p:cNvCxnSpPr>
                <p:nvPr/>
              </p:nvCxnSpPr>
              <p:spPr>
                <a:xfrm>
                  <a:off x="7015083" y="4211688"/>
                  <a:ext cx="235046" cy="0"/>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a:stCxn id="200" idx="4"/>
                  <a:endCxn id="199" idx="7"/>
                </p:cNvCxnSpPr>
                <p:nvPr/>
              </p:nvCxnSpPr>
              <p:spPr>
                <a:xfrm rot="5400000">
                  <a:off x="7754716" y="4001901"/>
                  <a:ext cx="157354" cy="8705"/>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247" name="Group 295"/>
              <p:cNvGrpSpPr>
                <a:grpSpLocks/>
              </p:cNvGrpSpPr>
              <p:nvPr/>
            </p:nvGrpSpPr>
            <p:grpSpPr bwMode="auto">
              <a:xfrm rot="10800000">
                <a:off x="4068762" y="3657600"/>
                <a:ext cx="427038" cy="304800"/>
                <a:chOff x="6753922" y="3659459"/>
                <a:chExt cx="1170878" cy="836341"/>
              </a:xfrm>
            </p:grpSpPr>
            <p:sp>
              <p:nvSpPr>
                <p:cNvPr id="213" name="Oval 212"/>
                <p:cNvSpPr/>
                <p:nvPr/>
              </p:nvSpPr>
              <p:spPr>
                <a:xfrm>
                  <a:off x="7389416" y="3672528"/>
                  <a:ext cx="295984" cy="291847"/>
                </a:xfrm>
                <a:prstGeom prst="ellipse">
                  <a:avLst/>
                </a:prstGeom>
                <a:solidFill>
                  <a:srgbClr val="FF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dirty="0">
                    <a:solidFill>
                      <a:prstClr val="white"/>
                    </a:solidFill>
                    <a:latin typeface="Calibri"/>
                  </a:endParaRPr>
                </a:p>
              </p:txBody>
            </p:sp>
            <p:sp>
              <p:nvSpPr>
                <p:cNvPr id="214" name="Oval 213"/>
                <p:cNvSpPr/>
                <p:nvPr/>
              </p:nvSpPr>
              <p:spPr>
                <a:xfrm>
                  <a:off x="7023789" y="3859832"/>
                  <a:ext cx="169757" cy="165526"/>
                </a:xfrm>
                <a:prstGeom prst="ellipse">
                  <a:avLst/>
                </a:prstGeom>
                <a:solidFill>
                  <a:srgbClr val="FF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dirty="0">
                    <a:solidFill>
                      <a:prstClr val="white"/>
                    </a:solidFill>
                    <a:latin typeface="Calibri"/>
                  </a:endParaRPr>
                </a:p>
              </p:txBody>
            </p:sp>
            <p:sp>
              <p:nvSpPr>
                <p:cNvPr id="215" name="Oval 214"/>
                <p:cNvSpPr/>
                <p:nvPr/>
              </p:nvSpPr>
              <p:spPr>
                <a:xfrm>
                  <a:off x="7258835" y="4129901"/>
                  <a:ext cx="169757" cy="165526"/>
                </a:xfrm>
                <a:prstGeom prst="ellipse">
                  <a:avLst/>
                </a:prstGeom>
                <a:solidFill>
                  <a:srgbClr val="FF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dirty="0">
                    <a:solidFill>
                      <a:prstClr val="white"/>
                    </a:solidFill>
                    <a:latin typeface="Calibri"/>
                  </a:endParaRPr>
                </a:p>
              </p:txBody>
            </p:sp>
            <p:sp>
              <p:nvSpPr>
                <p:cNvPr id="216" name="Oval 215"/>
                <p:cNvSpPr/>
                <p:nvPr/>
              </p:nvSpPr>
              <p:spPr>
                <a:xfrm>
                  <a:off x="7694105" y="4064563"/>
                  <a:ext cx="169757" cy="169880"/>
                </a:xfrm>
                <a:prstGeom prst="ellipse">
                  <a:avLst/>
                </a:prstGeom>
                <a:solidFill>
                  <a:srgbClr val="FF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dirty="0">
                    <a:solidFill>
                      <a:prstClr val="white"/>
                    </a:solidFill>
                    <a:latin typeface="Calibri"/>
                  </a:endParaRPr>
                </a:p>
              </p:txBody>
            </p:sp>
            <p:sp>
              <p:nvSpPr>
                <p:cNvPr id="217" name="Oval 216"/>
                <p:cNvSpPr/>
                <p:nvPr/>
              </p:nvSpPr>
              <p:spPr>
                <a:xfrm>
                  <a:off x="7759397" y="3759647"/>
                  <a:ext cx="165403" cy="165526"/>
                </a:xfrm>
                <a:prstGeom prst="ellipse">
                  <a:avLst/>
                </a:prstGeom>
                <a:solidFill>
                  <a:srgbClr val="FF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dirty="0">
                    <a:solidFill>
                      <a:prstClr val="white"/>
                    </a:solidFill>
                    <a:latin typeface="Calibri"/>
                  </a:endParaRPr>
                </a:p>
              </p:txBody>
            </p:sp>
            <p:sp>
              <p:nvSpPr>
                <p:cNvPr id="218" name="Oval 217"/>
                <p:cNvSpPr/>
                <p:nvPr/>
              </p:nvSpPr>
              <p:spPr>
                <a:xfrm>
                  <a:off x="6753922" y="3659459"/>
                  <a:ext cx="165403" cy="165526"/>
                </a:xfrm>
                <a:prstGeom prst="ellipse">
                  <a:avLst/>
                </a:prstGeom>
                <a:solidFill>
                  <a:srgbClr val="FF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dirty="0">
                    <a:solidFill>
                      <a:prstClr val="white"/>
                    </a:solidFill>
                    <a:latin typeface="Calibri"/>
                  </a:endParaRPr>
                </a:p>
              </p:txBody>
            </p:sp>
            <p:sp>
              <p:nvSpPr>
                <p:cNvPr id="219" name="Oval 218"/>
                <p:cNvSpPr/>
                <p:nvPr/>
              </p:nvSpPr>
              <p:spPr>
                <a:xfrm>
                  <a:off x="6854035" y="4129901"/>
                  <a:ext cx="165403" cy="165526"/>
                </a:xfrm>
                <a:prstGeom prst="ellipse">
                  <a:avLst/>
                </a:prstGeom>
                <a:solidFill>
                  <a:srgbClr val="FF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dirty="0">
                    <a:solidFill>
                      <a:prstClr val="white"/>
                    </a:solidFill>
                    <a:latin typeface="Calibri"/>
                  </a:endParaRPr>
                </a:p>
              </p:txBody>
            </p:sp>
            <p:sp>
              <p:nvSpPr>
                <p:cNvPr id="220" name="Oval 219"/>
                <p:cNvSpPr/>
                <p:nvPr/>
              </p:nvSpPr>
              <p:spPr>
                <a:xfrm>
                  <a:off x="7524351" y="4330274"/>
                  <a:ext cx="165403" cy="165526"/>
                </a:xfrm>
                <a:prstGeom prst="ellipse">
                  <a:avLst/>
                </a:prstGeom>
                <a:solidFill>
                  <a:srgbClr val="FF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dirty="0">
                    <a:solidFill>
                      <a:prstClr val="white"/>
                    </a:solidFill>
                    <a:latin typeface="Calibri"/>
                  </a:endParaRPr>
                </a:p>
              </p:txBody>
            </p:sp>
            <p:cxnSp>
              <p:nvCxnSpPr>
                <p:cNvPr id="221" name="Straight Connector 220"/>
                <p:cNvCxnSpPr>
                  <a:stCxn id="213" idx="2"/>
                  <a:endCxn id="214" idx="6"/>
                </p:cNvCxnSpPr>
                <p:nvPr/>
              </p:nvCxnSpPr>
              <p:spPr>
                <a:xfrm rot="10800000" flipV="1">
                  <a:off x="7189192" y="3820630"/>
                  <a:ext cx="200224" cy="126321"/>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a:stCxn id="213" idx="4"/>
                  <a:endCxn id="220" idx="0"/>
                </p:cNvCxnSpPr>
                <p:nvPr/>
              </p:nvCxnSpPr>
              <p:spPr>
                <a:xfrm rot="5400000" flipV="1">
                  <a:off x="7387102" y="4114682"/>
                  <a:ext cx="370257" cy="69643"/>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a:stCxn id="214" idx="3"/>
                  <a:endCxn id="219" idx="0"/>
                </p:cNvCxnSpPr>
                <p:nvPr/>
              </p:nvCxnSpPr>
              <p:spPr>
                <a:xfrm rot="5400000">
                  <a:off x="6932334" y="4016690"/>
                  <a:ext cx="126324" cy="108816"/>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a:stCxn id="218" idx="5"/>
                  <a:endCxn id="214" idx="1"/>
                </p:cNvCxnSpPr>
                <p:nvPr/>
              </p:nvCxnSpPr>
              <p:spPr>
                <a:xfrm rot="16200000" flipH="1">
                  <a:off x="6930176" y="3774947"/>
                  <a:ext cx="82764" cy="147992"/>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a:stCxn id="213" idx="5"/>
                  <a:endCxn id="216" idx="1"/>
                </p:cNvCxnSpPr>
                <p:nvPr/>
              </p:nvCxnSpPr>
              <p:spPr>
                <a:xfrm rot="5400000" flipV="1">
                  <a:off x="7598283" y="3968760"/>
                  <a:ext cx="169883" cy="73995"/>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a:stCxn id="215" idx="5"/>
                  <a:endCxn id="220" idx="1"/>
                </p:cNvCxnSpPr>
                <p:nvPr/>
              </p:nvCxnSpPr>
              <p:spPr>
                <a:xfrm rot="16200000" flipH="1">
                  <a:off x="7430736" y="4241035"/>
                  <a:ext cx="82762" cy="147992"/>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a:stCxn id="219" idx="6"/>
                  <a:endCxn id="215" idx="2"/>
                </p:cNvCxnSpPr>
                <p:nvPr/>
              </p:nvCxnSpPr>
              <p:spPr>
                <a:xfrm>
                  <a:off x="7019438" y="4212665"/>
                  <a:ext cx="235046" cy="0"/>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a:stCxn id="217" idx="4"/>
                  <a:endCxn id="216" idx="7"/>
                </p:cNvCxnSpPr>
                <p:nvPr/>
              </p:nvCxnSpPr>
              <p:spPr>
                <a:xfrm rot="5400000">
                  <a:off x="7757158" y="4005762"/>
                  <a:ext cx="161171" cy="8705"/>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grpSp>
        </p:grpSp>
      </p:grpSp>
      <p:sp>
        <p:nvSpPr>
          <p:cNvPr id="244" name="TextBox 243"/>
          <p:cNvSpPr txBox="1"/>
          <p:nvPr/>
        </p:nvSpPr>
        <p:spPr>
          <a:xfrm>
            <a:off x="3558183" y="6429995"/>
            <a:ext cx="882369" cy="253916"/>
          </a:xfrm>
          <a:prstGeom prst="rect">
            <a:avLst/>
          </a:prstGeom>
          <a:noFill/>
        </p:spPr>
        <p:txBody>
          <a:bodyPr wrap="square" rtlCol="0">
            <a:spAutoFit/>
          </a:bodyPr>
          <a:lstStyle/>
          <a:p>
            <a:r>
              <a:rPr lang="en-US" sz="1050" dirty="0">
                <a:solidFill>
                  <a:prstClr val="white"/>
                </a:solidFill>
                <a:latin typeface="Calibri"/>
              </a:rPr>
              <a:t>genomic</a:t>
            </a:r>
          </a:p>
        </p:txBody>
      </p:sp>
      <p:grpSp>
        <p:nvGrpSpPr>
          <p:cNvPr id="253" name="Group 297"/>
          <p:cNvGrpSpPr/>
          <p:nvPr/>
        </p:nvGrpSpPr>
        <p:grpSpPr>
          <a:xfrm>
            <a:off x="5309735" y="4872611"/>
            <a:ext cx="1329375" cy="1380037"/>
            <a:chOff x="5349629" y="4834510"/>
            <a:chExt cx="1329375" cy="1380037"/>
          </a:xfrm>
        </p:grpSpPr>
        <p:sp>
          <p:nvSpPr>
            <p:cNvPr id="264" name="TextBox 263"/>
            <p:cNvSpPr txBox="1"/>
            <p:nvPr/>
          </p:nvSpPr>
          <p:spPr>
            <a:xfrm>
              <a:off x="5630348" y="5867400"/>
              <a:ext cx="1048656" cy="253916"/>
            </a:xfrm>
            <a:prstGeom prst="rect">
              <a:avLst/>
            </a:prstGeom>
            <a:noFill/>
          </p:spPr>
          <p:txBody>
            <a:bodyPr wrap="square" rtlCol="0">
              <a:spAutoFit/>
            </a:bodyPr>
            <a:lstStyle/>
            <a:p>
              <a:r>
                <a:rPr lang="en-US" sz="1050" dirty="0">
                  <a:solidFill>
                    <a:prstClr val="white"/>
                  </a:solidFill>
                  <a:latin typeface="Calibri"/>
                </a:rPr>
                <a:t>expression</a:t>
              </a:r>
            </a:p>
          </p:txBody>
        </p:sp>
        <p:pic>
          <p:nvPicPr>
            <p:cNvPr id="268" name="Picture 2" descr="microarrays"/>
            <p:cNvPicPr preferRelativeResize="0">
              <a:picLocks noChangeArrowheads="1"/>
            </p:cNvPicPr>
            <p:nvPr/>
          </p:nvPicPr>
          <p:blipFill>
            <a:blip r:embed="rId4"/>
            <a:srcRect/>
            <a:stretch>
              <a:fillRect/>
            </a:stretch>
          </p:blipFill>
          <p:spPr bwMode="auto">
            <a:xfrm rot="21339893">
              <a:off x="5349629" y="4834510"/>
              <a:ext cx="1162735" cy="1380037"/>
            </a:xfrm>
            <a:prstGeom prst="rect">
              <a:avLst/>
            </a:prstGeom>
            <a:noFill/>
            <a:scene3d>
              <a:camera prst="perspectiveRelaxed" fov="5400000">
                <a:rot lat="17220000" lon="960000" rev="20400000"/>
              </a:camera>
              <a:lightRig rig="threePt" dir="t"/>
            </a:scene3d>
            <a:sp3d>
              <a:bevelT/>
            </a:sp3d>
          </p:spPr>
        </p:pic>
      </p:grpSp>
      <p:pic>
        <p:nvPicPr>
          <p:cNvPr id="269" name="Picture 3" descr="DNA"/>
          <p:cNvPicPr>
            <a:picLocks noChangeAspect="1" noChangeArrowheads="1"/>
          </p:cNvPicPr>
          <p:nvPr/>
        </p:nvPicPr>
        <p:blipFill>
          <a:blip r:embed="rId5" cstate="print"/>
          <a:srcRect/>
          <a:stretch>
            <a:fillRect/>
          </a:stretch>
        </p:blipFill>
        <p:spPr bwMode="auto">
          <a:xfrm rot="21446219">
            <a:off x="3402148" y="5339662"/>
            <a:ext cx="1185793" cy="1492571"/>
          </a:xfrm>
          <a:prstGeom prst="rect">
            <a:avLst/>
          </a:prstGeom>
          <a:noFill/>
          <a:scene3d>
            <a:camera prst="perspectiveFront" fov="4500000">
              <a:rot lat="17220000" lon="960000" rev="20520000"/>
            </a:camera>
            <a:lightRig rig="threePt" dir="t"/>
          </a:scene3d>
          <a:sp3d>
            <a:bevelT/>
          </a:sp3d>
        </p:spPr>
      </p:pic>
      <p:grpSp>
        <p:nvGrpSpPr>
          <p:cNvPr id="256" name="Group 279"/>
          <p:cNvGrpSpPr/>
          <p:nvPr/>
        </p:nvGrpSpPr>
        <p:grpSpPr>
          <a:xfrm>
            <a:off x="241300" y="927100"/>
            <a:ext cx="2267782" cy="5601649"/>
            <a:chOff x="241300" y="927100"/>
            <a:chExt cx="2267782" cy="5601649"/>
          </a:xfrm>
        </p:grpSpPr>
        <p:sp>
          <p:nvSpPr>
            <p:cNvPr id="275" name="Rectangle 274"/>
            <p:cNvSpPr/>
            <p:nvPr/>
          </p:nvSpPr>
          <p:spPr>
            <a:xfrm>
              <a:off x="457200" y="1304343"/>
              <a:ext cx="165100" cy="4029658"/>
            </a:xfrm>
            <a:prstGeom prst="rect">
              <a:avLst/>
            </a:prstGeom>
            <a:gradFill>
              <a:gsLst>
                <a:gs pos="0">
                  <a:srgbClr val="660066"/>
                </a:gs>
                <a:gs pos="18000">
                  <a:srgbClr val="0000FF"/>
                </a:gs>
                <a:gs pos="43000">
                  <a:srgbClr val="008000"/>
                </a:gs>
                <a:gs pos="67000">
                  <a:srgbClr val="FFFF00"/>
                </a:gs>
                <a:gs pos="89000">
                  <a:srgbClr val="FF0000"/>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73" name="TextBox 272"/>
            <p:cNvSpPr txBox="1"/>
            <p:nvPr/>
          </p:nvSpPr>
          <p:spPr>
            <a:xfrm>
              <a:off x="1308100" y="6159417"/>
              <a:ext cx="1106080" cy="369332"/>
            </a:xfrm>
            <a:prstGeom prst="rect">
              <a:avLst/>
            </a:prstGeom>
            <a:noFill/>
          </p:spPr>
          <p:txBody>
            <a:bodyPr wrap="none" rtlCol="0">
              <a:spAutoFit/>
            </a:bodyPr>
            <a:lstStyle/>
            <a:p>
              <a:r>
                <a:rPr lang="en-US" dirty="0">
                  <a:solidFill>
                    <a:prstClr val="white"/>
                  </a:solidFill>
                  <a:latin typeface="Calibri"/>
                </a:rPr>
                <a:t>Genotype</a:t>
              </a:r>
            </a:p>
          </p:txBody>
        </p:sp>
        <p:sp>
          <p:nvSpPr>
            <p:cNvPr id="274" name="TextBox 273"/>
            <p:cNvSpPr txBox="1"/>
            <p:nvPr/>
          </p:nvSpPr>
          <p:spPr>
            <a:xfrm>
              <a:off x="1308100" y="5369075"/>
              <a:ext cx="1200982" cy="369332"/>
            </a:xfrm>
            <a:prstGeom prst="rect">
              <a:avLst/>
            </a:prstGeom>
            <a:noFill/>
          </p:spPr>
          <p:txBody>
            <a:bodyPr wrap="none" rtlCol="0">
              <a:spAutoFit/>
            </a:bodyPr>
            <a:lstStyle/>
            <a:p>
              <a:r>
                <a:rPr lang="en-US" dirty="0">
                  <a:solidFill>
                    <a:prstClr val="white"/>
                  </a:solidFill>
                  <a:latin typeface="Calibri"/>
                </a:rPr>
                <a:t>Phenotype</a:t>
              </a:r>
            </a:p>
          </p:txBody>
        </p:sp>
        <p:sp>
          <p:nvSpPr>
            <p:cNvPr id="278" name="TextBox 277"/>
            <p:cNvSpPr txBox="1"/>
            <p:nvPr/>
          </p:nvSpPr>
          <p:spPr>
            <a:xfrm>
              <a:off x="292100" y="5321300"/>
              <a:ext cx="523476" cy="369332"/>
            </a:xfrm>
            <a:prstGeom prst="rect">
              <a:avLst/>
            </a:prstGeom>
            <a:noFill/>
          </p:spPr>
          <p:txBody>
            <a:bodyPr wrap="none" rtlCol="0">
              <a:spAutoFit/>
            </a:bodyPr>
            <a:lstStyle/>
            <a:p>
              <a:r>
                <a:rPr lang="en-US" dirty="0">
                  <a:solidFill>
                    <a:prstClr val="white"/>
                  </a:solidFill>
                  <a:latin typeface="Calibri"/>
                </a:rPr>
                <a:t>low</a:t>
              </a:r>
            </a:p>
          </p:txBody>
        </p:sp>
        <p:sp>
          <p:nvSpPr>
            <p:cNvPr id="279" name="TextBox 278"/>
            <p:cNvSpPr txBox="1"/>
            <p:nvPr/>
          </p:nvSpPr>
          <p:spPr>
            <a:xfrm>
              <a:off x="241300" y="927100"/>
              <a:ext cx="588848" cy="369332"/>
            </a:xfrm>
            <a:prstGeom prst="rect">
              <a:avLst/>
            </a:prstGeom>
            <a:noFill/>
          </p:spPr>
          <p:txBody>
            <a:bodyPr wrap="none" rtlCol="0">
              <a:spAutoFit/>
            </a:bodyPr>
            <a:lstStyle/>
            <a:p>
              <a:r>
                <a:rPr lang="en-US" dirty="0">
                  <a:solidFill>
                    <a:prstClr val="white"/>
                  </a:solidFill>
                  <a:latin typeface="Calibri"/>
                </a:rPr>
                <a:t>high</a:t>
              </a:r>
            </a:p>
          </p:txBody>
        </p:sp>
      </p:grpSp>
      <p:grpSp>
        <p:nvGrpSpPr>
          <p:cNvPr id="261" name="Group 260"/>
          <p:cNvGrpSpPr/>
          <p:nvPr/>
        </p:nvGrpSpPr>
        <p:grpSpPr>
          <a:xfrm>
            <a:off x="3147809" y="622301"/>
            <a:ext cx="4162935" cy="2034271"/>
            <a:chOff x="3147809" y="622301"/>
            <a:chExt cx="4162935" cy="2034271"/>
          </a:xfrm>
        </p:grpSpPr>
        <p:grpSp>
          <p:nvGrpSpPr>
            <p:cNvPr id="248" name="Group 322"/>
            <p:cNvGrpSpPr/>
            <p:nvPr/>
          </p:nvGrpSpPr>
          <p:grpSpPr>
            <a:xfrm>
              <a:off x="3147809" y="622301"/>
              <a:ext cx="4162935" cy="1773309"/>
              <a:chOff x="3147809" y="1066800"/>
              <a:chExt cx="4162935" cy="1773309"/>
            </a:xfrm>
          </p:grpSpPr>
          <p:grpSp>
            <p:nvGrpSpPr>
              <p:cNvPr id="249" name="Group 321"/>
              <p:cNvGrpSpPr/>
              <p:nvPr/>
            </p:nvGrpSpPr>
            <p:grpSpPr>
              <a:xfrm>
                <a:off x="4920911" y="2362680"/>
                <a:ext cx="77091" cy="477429"/>
                <a:chOff x="4920911" y="2362680"/>
                <a:chExt cx="77091" cy="477429"/>
              </a:xfrm>
            </p:grpSpPr>
            <p:sp>
              <p:nvSpPr>
                <p:cNvPr id="235" name="Oval 234"/>
                <p:cNvSpPr/>
                <p:nvPr/>
              </p:nvSpPr>
              <p:spPr>
                <a:xfrm>
                  <a:off x="4920911" y="2771905"/>
                  <a:ext cx="77091" cy="682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prstClr val="white"/>
                    </a:solidFill>
                    <a:latin typeface="Calibri"/>
                  </a:endParaRPr>
                </a:p>
              </p:txBody>
            </p:sp>
            <p:sp>
              <p:nvSpPr>
                <p:cNvPr id="236" name="Oval 235"/>
                <p:cNvSpPr/>
                <p:nvPr/>
              </p:nvSpPr>
              <p:spPr>
                <a:xfrm>
                  <a:off x="4920911" y="2635497"/>
                  <a:ext cx="77091" cy="682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prstClr val="white"/>
                    </a:solidFill>
                    <a:latin typeface="Calibri"/>
                  </a:endParaRPr>
                </a:p>
              </p:txBody>
            </p:sp>
            <p:sp>
              <p:nvSpPr>
                <p:cNvPr id="237" name="Oval 236"/>
                <p:cNvSpPr/>
                <p:nvPr/>
              </p:nvSpPr>
              <p:spPr>
                <a:xfrm>
                  <a:off x="4920911" y="2499088"/>
                  <a:ext cx="77091" cy="682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prstClr val="white"/>
                    </a:solidFill>
                    <a:latin typeface="Calibri"/>
                  </a:endParaRPr>
                </a:p>
              </p:txBody>
            </p:sp>
            <p:sp>
              <p:nvSpPr>
                <p:cNvPr id="238" name="Oval 237"/>
                <p:cNvSpPr/>
                <p:nvPr/>
              </p:nvSpPr>
              <p:spPr>
                <a:xfrm>
                  <a:off x="4920911" y="2362680"/>
                  <a:ext cx="77091" cy="682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prstClr val="white"/>
                    </a:solidFill>
                    <a:latin typeface="Calibri"/>
                  </a:endParaRPr>
                </a:p>
              </p:txBody>
            </p:sp>
          </p:grpSp>
          <p:grpSp>
            <p:nvGrpSpPr>
              <p:cNvPr id="250" name="Group 312"/>
              <p:cNvGrpSpPr/>
              <p:nvPr/>
            </p:nvGrpSpPr>
            <p:grpSpPr>
              <a:xfrm>
                <a:off x="3147809" y="1066800"/>
                <a:ext cx="4162935" cy="1159472"/>
                <a:chOff x="3147809" y="1066800"/>
                <a:chExt cx="4162935" cy="1159472"/>
              </a:xfrm>
            </p:grpSpPr>
            <p:sp>
              <p:nvSpPr>
                <p:cNvPr id="19" name="TextBox 18"/>
                <p:cNvSpPr txBox="1"/>
                <p:nvPr/>
              </p:nvSpPr>
              <p:spPr>
                <a:xfrm>
                  <a:off x="4072907" y="1066800"/>
                  <a:ext cx="2056895" cy="400110"/>
                </a:xfrm>
                <a:prstGeom prst="rect">
                  <a:avLst/>
                </a:prstGeom>
                <a:noFill/>
              </p:spPr>
              <p:txBody>
                <a:bodyPr wrap="square" rtlCol="0">
                  <a:spAutoFit/>
                </a:bodyPr>
                <a:lstStyle/>
                <a:p>
                  <a:pPr algn="ctr"/>
                  <a:r>
                    <a:rPr lang="en-US" sz="1000" dirty="0">
                      <a:solidFill>
                        <a:prstClr val="white"/>
                      </a:solidFill>
                      <a:latin typeface="Calibri"/>
                    </a:rPr>
                    <a:t>Physiological/pathological </a:t>
                  </a:r>
                </a:p>
                <a:p>
                  <a:pPr algn="ctr"/>
                  <a:r>
                    <a:rPr lang="en-US" sz="1000" dirty="0">
                      <a:solidFill>
                        <a:prstClr val="white"/>
                      </a:solidFill>
                      <a:latin typeface="Calibri"/>
                    </a:rPr>
                    <a:t>Process (health/disease)</a:t>
                  </a:r>
                </a:p>
              </p:txBody>
            </p:sp>
            <p:grpSp>
              <p:nvGrpSpPr>
                <p:cNvPr id="251" name="Group 311"/>
                <p:cNvGrpSpPr/>
                <p:nvPr/>
              </p:nvGrpSpPr>
              <p:grpSpPr>
                <a:xfrm>
                  <a:off x="3147809" y="1544229"/>
                  <a:ext cx="4162935" cy="682043"/>
                  <a:chOff x="3147809" y="1544229"/>
                  <a:chExt cx="4162935" cy="682043"/>
                </a:xfrm>
              </p:grpSpPr>
              <p:grpSp>
                <p:nvGrpSpPr>
                  <p:cNvPr id="252" name="Group 310"/>
                  <p:cNvGrpSpPr/>
                  <p:nvPr/>
                </p:nvGrpSpPr>
                <p:grpSpPr>
                  <a:xfrm>
                    <a:off x="3147809" y="1544229"/>
                    <a:ext cx="4162935" cy="682043"/>
                    <a:chOff x="3147809" y="1544229"/>
                    <a:chExt cx="4162935" cy="682043"/>
                  </a:xfrm>
                </p:grpSpPr>
                <p:sp>
                  <p:nvSpPr>
                    <p:cNvPr id="3" name="Trapezoid 2"/>
                    <p:cNvSpPr/>
                    <p:nvPr/>
                  </p:nvSpPr>
                  <p:spPr>
                    <a:xfrm>
                      <a:off x="3147809" y="1544229"/>
                      <a:ext cx="4162935" cy="477429"/>
                    </a:xfrm>
                    <a:prstGeom prst="trapezoid">
                      <a:avLst>
                        <a:gd name="adj" fmla="val 43024"/>
                      </a:avLst>
                    </a:prstGeom>
                    <a:solidFill>
                      <a:schemeClr val="accent4">
                        <a:lumMod val="40000"/>
                        <a:lumOff val="60000"/>
                      </a:schemeClr>
                    </a:solidFill>
                    <a:ln w="63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prstClr val="white"/>
                        </a:solidFill>
                        <a:latin typeface="Calibri"/>
                      </a:endParaRPr>
                    </a:p>
                  </p:txBody>
                </p:sp>
                <p:sp>
                  <p:nvSpPr>
                    <p:cNvPr id="4" name="Rectangle 3"/>
                    <p:cNvSpPr/>
                    <p:nvPr/>
                  </p:nvSpPr>
                  <p:spPr>
                    <a:xfrm>
                      <a:off x="3147809" y="2021659"/>
                      <a:ext cx="4162935" cy="204613"/>
                    </a:xfrm>
                    <a:prstGeom prst="rect">
                      <a:avLst/>
                    </a:prstGeom>
                    <a:solidFill>
                      <a:schemeClr val="accent4">
                        <a:lumMod val="60000"/>
                        <a:lumOff val="40000"/>
                      </a:schemeClr>
                    </a:solidFill>
                    <a:ln w="63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prstClr val="white"/>
                        </a:solidFill>
                        <a:latin typeface="Calibri"/>
                      </a:endParaRPr>
                    </a:p>
                  </p:txBody>
                </p:sp>
              </p:grpSp>
              <p:sp>
                <p:nvSpPr>
                  <p:cNvPr id="239" name="TextBox 238"/>
                  <p:cNvSpPr txBox="1"/>
                  <p:nvPr/>
                </p:nvSpPr>
                <p:spPr>
                  <a:xfrm>
                    <a:off x="3839630" y="1748841"/>
                    <a:ext cx="1120221" cy="230832"/>
                  </a:xfrm>
                  <a:prstGeom prst="rect">
                    <a:avLst/>
                  </a:prstGeom>
                  <a:noFill/>
                </p:spPr>
                <p:txBody>
                  <a:bodyPr wrap="square" rtlCol="0">
                    <a:spAutoFit/>
                  </a:bodyPr>
                  <a:lstStyle/>
                  <a:p>
                    <a:r>
                      <a:rPr lang="en-US" sz="900" dirty="0">
                        <a:solidFill>
                          <a:prstClr val="black"/>
                        </a:solidFill>
                        <a:latin typeface="Calibri"/>
                      </a:rPr>
                      <a:t>autoimmunity</a:t>
                    </a:r>
                  </a:p>
                </p:txBody>
              </p:sp>
              <p:sp>
                <p:nvSpPr>
                  <p:cNvPr id="240" name="TextBox 239"/>
                  <p:cNvSpPr txBox="1"/>
                  <p:nvPr/>
                </p:nvSpPr>
                <p:spPr>
                  <a:xfrm>
                    <a:off x="4918909" y="1817046"/>
                    <a:ext cx="648727" cy="230832"/>
                  </a:xfrm>
                  <a:prstGeom prst="rect">
                    <a:avLst/>
                  </a:prstGeom>
                  <a:noFill/>
                </p:spPr>
                <p:txBody>
                  <a:bodyPr wrap="square" rtlCol="0">
                    <a:spAutoFit/>
                  </a:bodyPr>
                  <a:lstStyle/>
                  <a:p>
                    <a:r>
                      <a:rPr lang="en-US" sz="900" dirty="0">
                        <a:solidFill>
                          <a:prstClr val="black"/>
                        </a:solidFill>
                        <a:latin typeface="Calibri"/>
                      </a:rPr>
                      <a:t>cancer</a:t>
                    </a:r>
                  </a:p>
                </p:txBody>
              </p:sp>
              <p:sp>
                <p:nvSpPr>
                  <p:cNvPr id="241" name="TextBox 240"/>
                  <p:cNvSpPr txBox="1"/>
                  <p:nvPr/>
                </p:nvSpPr>
                <p:spPr>
                  <a:xfrm>
                    <a:off x="5814464" y="1680639"/>
                    <a:ext cx="857111" cy="230832"/>
                  </a:xfrm>
                  <a:prstGeom prst="rect">
                    <a:avLst/>
                  </a:prstGeom>
                  <a:noFill/>
                </p:spPr>
                <p:txBody>
                  <a:bodyPr wrap="square" rtlCol="0">
                    <a:spAutoFit/>
                  </a:bodyPr>
                  <a:lstStyle/>
                  <a:p>
                    <a:r>
                      <a:rPr lang="en-US" sz="900" dirty="0">
                        <a:solidFill>
                          <a:prstClr val="black"/>
                        </a:solidFill>
                        <a:latin typeface="Calibri"/>
                      </a:rPr>
                      <a:t>metabolic</a:t>
                    </a:r>
                  </a:p>
                </p:txBody>
              </p:sp>
              <p:sp>
                <p:nvSpPr>
                  <p:cNvPr id="242" name="TextBox 241"/>
                  <p:cNvSpPr txBox="1"/>
                  <p:nvPr/>
                </p:nvSpPr>
                <p:spPr>
                  <a:xfrm>
                    <a:off x="4304180" y="1544229"/>
                    <a:ext cx="1425430" cy="230832"/>
                  </a:xfrm>
                  <a:prstGeom prst="rect">
                    <a:avLst/>
                  </a:prstGeom>
                  <a:noFill/>
                </p:spPr>
                <p:txBody>
                  <a:bodyPr wrap="square" rtlCol="0">
                    <a:spAutoFit/>
                  </a:bodyPr>
                  <a:lstStyle/>
                  <a:p>
                    <a:r>
                      <a:rPr lang="en-US" sz="900" dirty="0">
                        <a:solidFill>
                          <a:prstClr val="black"/>
                        </a:solidFill>
                        <a:latin typeface="Calibri"/>
                      </a:rPr>
                      <a:t>neurodegenerative</a:t>
                    </a:r>
                  </a:p>
                </p:txBody>
              </p:sp>
              <p:sp>
                <p:nvSpPr>
                  <p:cNvPr id="243" name="TextBox 242"/>
                  <p:cNvSpPr txBox="1"/>
                  <p:nvPr/>
                </p:nvSpPr>
                <p:spPr>
                  <a:xfrm>
                    <a:off x="6395634" y="1817046"/>
                    <a:ext cx="848691" cy="230832"/>
                  </a:xfrm>
                  <a:prstGeom prst="rect">
                    <a:avLst/>
                  </a:prstGeom>
                  <a:noFill/>
                </p:spPr>
                <p:txBody>
                  <a:bodyPr wrap="square" rtlCol="0">
                    <a:spAutoFit/>
                  </a:bodyPr>
                  <a:lstStyle/>
                  <a:p>
                    <a:r>
                      <a:rPr lang="en-US" sz="900" dirty="0">
                        <a:solidFill>
                          <a:prstClr val="black"/>
                        </a:solidFill>
                        <a:latin typeface="Calibri"/>
                      </a:rPr>
                      <a:t>infectious</a:t>
                    </a:r>
                  </a:p>
                </p:txBody>
              </p:sp>
            </p:grpSp>
          </p:grpSp>
        </p:grpSp>
        <p:pic>
          <p:nvPicPr>
            <p:cNvPr id="280" name="Picture 8" descr="MRI"/>
            <p:cNvPicPr preferRelativeResize="0">
              <a:picLocks noChangeArrowheads="1"/>
            </p:cNvPicPr>
            <p:nvPr/>
          </p:nvPicPr>
          <p:blipFill>
            <a:blip r:embed="rId6"/>
            <a:srcRect l="9348" r="15872"/>
            <a:stretch>
              <a:fillRect/>
            </a:stretch>
          </p:blipFill>
          <p:spPr bwMode="auto">
            <a:xfrm>
              <a:off x="5130452" y="1600200"/>
              <a:ext cx="1041748" cy="1056372"/>
            </a:xfrm>
            <a:prstGeom prst="rect">
              <a:avLst/>
            </a:prstGeom>
            <a:noFill/>
            <a:scene3d>
              <a:camera prst="perspectiveRelaxed" fov="1200000">
                <a:rot lat="17373601" lon="0" rev="0"/>
              </a:camera>
              <a:lightRig rig="threePt" dir="t"/>
            </a:scene3d>
            <a:sp3d>
              <a:bevelT/>
            </a:sp3d>
          </p:spPr>
        </p:pic>
      </p:grpSp>
      <p:pic>
        <p:nvPicPr>
          <p:cNvPr id="282" name="Picture 3" descr="DNA"/>
          <p:cNvPicPr>
            <a:picLocks noChangeAspect="1" noChangeArrowheads="1"/>
          </p:cNvPicPr>
          <p:nvPr/>
        </p:nvPicPr>
        <p:blipFill>
          <a:blip r:embed="rId5" cstate="print"/>
          <a:srcRect/>
          <a:stretch>
            <a:fillRect/>
          </a:stretch>
        </p:blipFill>
        <p:spPr bwMode="auto">
          <a:xfrm rot="153781" flipV="1">
            <a:off x="6918932" y="5333343"/>
            <a:ext cx="1185793" cy="1492571"/>
          </a:xfrm>
          <a:prstGeom prst="rect">
            <a:avLst/>
          </a:prstGeom>
          <a:noFill/>
          <a:scene3d>
            <a:camera prst="perspectiveFront" fov="4500000">
              <a:rot lat="17206261" lon="20465166" rev="1229681"/>
            </a:camera>
            <a:lightRig rig="threePt" dir="t"/>
          </a:scene3d>
          <a:sp3d>
            <a:bevelT/>
          </a:sp3d>
        </p:spPr>
      </p:pic>
      <p:sp>
        <p:nvSpPr>
          <p:cNvPr id="283" name="TextBox 282"/>
          <p:cNvSpPr txBox="1"/>
          <p:nvPr/>
        </p:nvSpPr>
        <p:spPr>
          <a:xfrm>
            <a:off x="7086366" y="6429995"/>
            <a:ext cx="998786" cy="253916"/>
          </a:xfrm>
          <a:prstGeom prst="rect">
            <a:avLst/>
          </a:prstGeom>
          <a:noFill/>
        </p:spPr>
        <p:txBody>
          <a:bodyPr wrap="square" rtlCol="0">
            <a:spAutoFit/>
          </a:bodyPr>
          <a:lstStyle/>
          <a:p>
            <a:r>
              <a:rPr lang="en-US" sz="1050" dirty="0" err="1">
                <a:solidFill>
                  <a:prstClr val="white"/>
                </a:solidFill>
                <a:latin typeface="Calibri"/>
              </a:rPr>
              <a:t>m</a:t>
            </a:r>
            <a:r>
              <a:rPr lang="en-US" sz="1050" dirty="0" err="1" smtClean="0">
                <a:solidFill>
                  <a:prstClr val="white"/>
                </a:solidFill>
                <a:latin typeface="Calibri"/>
              </a:rPr>
              <a:t>etagenomic</a:t>
            </a:r>
            <a:endParaRPr lang="en-US" sz="1050" dirty="0">
              <a:solidFill>
                <a:prstClr val="white"/>
              </a:solidFill>
              <a:latin typeface="Calibri"/>
            </a:endParaRPr>
          </a:p>
        </p:txBody>
      </p:sp>
      <p:grpSp>
        <p:nvGrpSpPr>
          <p:cNvPr id="260" name="Group 259"/>
          <p:cNvGrpSpPr/>
          <p:nvPr/>
        </p:nvGrpSpPr>
        <p:grpSpPr>
          <a:xfrm>
            <a:off x="2550906" y="1918180"/>
            <a:ext cx="4739119" cy="4254021"/>
            <a:chOff x="2550906" y="1918180"/>
            <a:chExt cx="4739119" cy="4254021"/>
          </a:xfrm>
        </p:grpSpPr>
        <p:cxnSp>
          <p:nvCxnSpPr>
            <p:cNvPr id="297" name="Straight Arrow Connector 296"/>
            <p:cNvCxnSpPr/>
            <p:nvPr/>
          </p:nvCxnSpPr>
          <p:spPr>
            <a:xfrm rot="16200000" flipV="1">
              <a:off x="5354535" y="3743912"/>
              <a:ext cx="517699" cy="231274"/>
            </a:xfrm>
            <a:prstGeom prst="straightConnector1">
              <a:avLst/>
            </a:prstGeom>
            <a:ln w="1270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85" name="Straight Arrow Connector 284"/>
            <p:cNvCxnSpPr/>
            <p:nvPr/>
          </p:nvCxnSpPr>
          <p:spPr>
            <a:xfrm rot="5400000" flipH="1" flipV="1">
              <a:off x="3972116" y="5442730"/>
              <a:ext cx="729208" cy="41437"/>
            </a:xfrm>
            <a:prstGeom prst="straightConnector1">
              <a:avLst/>
            </a:prstGeom>
            <a:ln w="1270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88" name="Straight Arrow Connector 287"/>
            <p:cNvCxnSpPr/>
            <p:nvPr/>
          </p:nvCxnSpPr>
          <p:spPr>
            <a:xfrm rot="16200000" flipV="1">
              <a:off x="5802447" y="5119353"/>
              <a:ext cx="433793" cy="225926"/>
            </a:xfrm>
            <a:prstGeom prst="straightConnector1">
              <a:avLst/>
            </a:prstGeom>
            <a:ln w="1270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94" name="Straight Arrow Connector 293"/>
            <p:cNvCxnSpPr/>
            <p:nvPr/>
          </p:nvCxnSpPr>
          <p:spPr>
            <a:xfrm rot="16200000" flipV="1">
              <a:off x="4877558" y="4624977"/>
              <a:ext cx="452986" cy="77091"/>
            </a:xfrm>
            <a:prstGeom prst="straightConnector1">
              <a:avLst/>
            </a:prstGeom>
            <a:ln w="1270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99" name="Straight Arrow Connector 298"/>
            <p:cNvCxnSpPr/>
            <p:nvPr/>
          </p:nvCxnSpPr>
          <p:spPr>
            <a:xfrm rot="16200000" flipV="1">
              <a:off x="5072140" y="2851528"/>
              <a:ext cx="647579" cy="203641"/>
            </a:xfrm>
            <a:prstGeom prst="straightConnector1">
              <a:avLst/>
            </a:prstGeom>
            <a:ln w="12700">
              <a:solidFill>
                <a:schemeClr val="bg2">
                  <a:lumMod val="50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01" name="Straight Arrow Connector 300"/>
            <p:cNvCxnSpPr/>
            <p:nvPr/>
          </p:nvCxnSpPr>
          <p:spPr>
            <a:xfrm rot="16200000" flipV="1">
              <a:off x="4229037" y="2856431"/>
              <a:ext cx="647579" cy="193835"/>
            </a:xfrm>
            <a:prstGeom prst="straightConnector1">
              <a:avLst/>
            </a:prstGeom>
            <a:ln w="12700">
              <a:solidFill>
                <a:schemeClr val="bg2">
                  <a:lumMod val="50000"/>
                </a:schemeClr>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303" name="Arc 302"/>
            <p:cNvSpPr/>
            <p:nvPr/>
          </p:nvSpPr>
          <p:spPr>
            <a:xfrm>
              <a:off x="2550906" y="1918180"/>
              <a:ext cx="3311364" cy="4254021"/>
            </a:xfrm>
            <a:prstGeom prst="arc">
              <a:avLst>
                <a:gd name="adj1" fmla="val 6893970"/>
                <a:gd name="adj2" fmla="val 13745517"/>
              </a:avLst>
            </a:prstGeom>
            <a:ln w="50800" cap="flat" cmpd="sng" algn="ctr">
              <a:solidFill>
                <a:schemeClr val="bg2">
                  <a:lumMod val="50000"/>
                </a:schemeClr>
              </a:solidFill>
              <a:prstDash val="dash"/>
              <a:round/>
              <a:headEnd type="none" w="med" len="med"/>
              <a:tailEnd type="stealth"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solidFill>
                  <a:prstClr val="black"/>
                </a:solidFill>
                <a:latin typeface="Calibri"/>
              </a:endParaRPr>
            </a:p>
          </p:txBody>
        </p:sp>
        <p:sp>
          <p:nvSpPr>
            <p:cNvPr id="304" name="Arc 303"/>
            <p:cNvSpPr/>
            <p:nvPr/>
          </p:nvSpPr>
          <p:spPr>
            <a:xfrm>
              <a:off x="3416281" y="2112316"/>
              <a:ext cx="2621107" cy="2135508"/>
            </a:xfrm>
            <a:prstGeom prst="arc">
              <a:avLst>
                <a:gd name="adj1" fmla="val 6247755"/>
                <a:gd name="adj2" fmla="val 12471894"/>
              </a:avLst>
            </a:prstGeom>
            <a:ln w="19050">
              <a:solidFill>
                <a:schemeClr val="bg2">
                  <a:lumMod val="50000"/>
                </a:schemeClr>
              </a:solidFill>
              <a:prstDash val="dash"/>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solidFill>
                  <a:prstClr val="black"/>
                </a:solidFill>
                <a:latin typeface="Calibri"/>
              </a:endParaRPr>
            </a:p>
          </p:txBody>
        </p:sp>
        <p:sp>
          <p:nvSpPr>
            <p:cNvPr id="305" name="Arc 304"/>
            <p:cNvSpPr/>
            <p:nvPr/>
          </p:nvSpPr>
          <p:spPr>
            <a:xfrm flipH="1">
              <a:off x="4418469" y="2241741"/>
              <a:ext cx="1927285" cy="1229535"/>
            </a:xfrm>
            <a:prstGeom prst="arc">
              <a:avLst>
                <a:gd name="adj1" fmla="val 8531767"/>
                <a:gd name="adj2" fmla="val 11637579"/>
              </a:avLst>
            </a:prstGeom>
            <a:ln w="19050">
              <a:solidFill>
                <a:schemeClr val="bg2">
                  <a:lumMod val="50000"/>
                </a:schemeClr>
              </a:solidFill>
              <a:prstDash val="dash"/>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solidFill>
                  <a:prstClr val="black"/>
                </a:solidFill>
                <a:latin typeface="Calibri"/>
              </a:endParaRPr>
            </a:p>
          </p:txBody>
        </p:sp>
        <p:cxnSp>
          <p:nvCxnSpPr>
            <p:cNvPr id="286" name="Straight Arrow Connector 285"/>
            <p:cNvCxnSpPr/>
            <p:nvPr/>
          </p:nvCxnSpPr>
          <p:spPr>
            <a:xfrm flipV="1">
              <a:off x="4537672" y="5690632"/>
              <a:ext cx="609600" cy="144598"/>
            </a:xfrm>
            <a:prstGeom prst="straightConnector1">
              <a:avLst/>
            </a:prstGeom>
            <a:ln w="1270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84" name="Arc 283"/>
            <p:cNvSpPr/>
            <p:nvPr/>
          </p:nvSpPr>
          <p:spPr>
            <a:xfrm>
              <a:off x="3558183" y="3773860"/>
              <a:ext cx="2160944" cy="2135508"/>
            </a:xfrm>
            <a:prstGeom prst="arc">
              <a:avLst>
                <a:gd name="adj1" fmla="val 7351872"/>
                <a:gd name="adj2" fmla="val 12471894"/>
              </a:avLst>
            </a:prstGeom>
            <a:ln w="19050">
              <a:solidFill>
                <a:schemeClr val="bg2">
                  <a:lumMod val="50000"/>
                </a:schemeClr>
              </a:solidFill>
              <a:prstDash val="dash"/>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solidFill>
                  <a:prstClr val="black"/>
                </a:solidFill>
                <a:latin typeface="Calibri"/>
              </a:endParaRPr>
            </a:p>
          </p:txBody>
        </p:sp>
        <p:cxnSp>
          <p:nvCxnSpPr>
            <p:cNvPr id="287" name="Straight Arrow Connector 286"/>
            <p:cNvCxnSpPr/>
            <p:nvPr/>
          </p:nvCxnSpPr>
          <p:spPr>
            <a:xfrm flipH="1" flipV="1">
              <a:off x="6525017" y="5666108"/>
              <a:ext cx="609600" cy="144598"/>
            </a:xfrm>
            <a:prstGeom prst="straightConnector1">
              <a:avLst/>
            </a:prstGeom>
            <a:ln w="1270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89" name="Straight Arrow Connector 288"/>
            <p:cNvCxnSpPr/>
            <p:nvPr/>
          </p:nvCxnSpPr>
          <p:spPr>
            <a:xfrm flipH="1" flipV="1">
              <a:off x="7001371" y="5139242"/>
              <a:ext cx="288654" cy="674575"/>
            </a:xfrm>
            <a:prstGeom prst="straightConnector1">
              <a:avLst/>
            </a:prstGeom>
            <a:ln w="1270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254" name="TextBox 253"/>
          <p:cNvSpPr txBox="1"/>
          <p:nvPr/>
        </p:nvSpPr>
        <p:spPr>
          <a:xfrm>
            <a:off x="395605" y="18015"/>
            <a:ext cx="8579191" cy="584776"/>
          </a:xfrm>
          <a:prstGeom prst="rect">
            <a:avLst/>
          </a:prstGeom>
          <a:noFill/>
        </p:spPr>
        <p:txBody>
          <a:bodyPr wrap="none" rtlCol="0">
            <a:spAutoFit/>
          </a:bodyPr>
          <a:lstStyle/>
          <a:p>
            <a:r>
              <a:rPr lang="en-US" sz="3200" b="1" dirty="0" smtClean="0">
                <a:solidFill>
                  <a:srgbClr val="FFFFFF"/>
                </a:solidFill>
                <a:latin typeface="Calibri"/>
              </a:rPr>
              <a:t>Hierarchical organization of biological complexity</a:t>
            </a:r>
            <a:endParaRPr lang="en-US" sz="3200" b="1" dirty="0">
              <a:solidFill>
                <a:srgbClr val="FFFFFF"/>
              </a:solidFill>
              <a:latin typeface="Calibri"/>
            </a:endParaRPr>
          </a:p>
        </p:txBody>
      </p:sp>
    </p:spTree>
    <p:extLst>
      <p:ext uri="{BB962C8B-B14F-4D97-AF65-F5344CB8AC3E}">
        <p14:creationId xmlns:p14="http://schemas.microsoft.com/office/powerpoint/2010/main" val="23614804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3"/>
                                        </p:tgtEl>
                                        <p:attrNameLst>
                                          <p:attrName>style.visibility</p:attrName>
                                        </p:attrNameLst>
                                      </p:cBhvr>
                                      <p:to>
                                        <p:strVal val="visible"/>
                                      </p:to>
                                    </p:set>
                                    <p:animEffect transition="in" filter="wipe(down)">
                                      <p:cBhvr>
                                        <p:cTn id="7" dur="1000"/>
                                        <p:tgtEl>
                                          <p:spTgt spid="25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29"/>
                                        </p:tgtEl>
                                        <p:attrNameLst>
                                          <p:attrName>style.visibility</p:attrName>
                                        </p:attrNameLst>
                                      </p:cBhvr>
                                      <p:to>
                                        <p:strVal val="visible"/>
                                      </p:to>
                                    </p:set>
                                    <p:animEffect transition="in" filter="wipe(down)">
                                      <p:cBhvr>
                                        <p:cTn id="17" dur="500"/>
                                        <p:tgtEl>
                                          <p:spTgt spid="2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61"/>
                                        </p:tgtEl>
                                        <p:attrNameLst>
                                          <p:attrName>style.visibility</p:attrName>
                                        </p:attrNameLst>
                                      </p:cBhvr>
                                      <p:to>
                                        <p:strVal val="visible"/>
                                      </p:to>
                                    </p:set>
                                    <p:animEffect transition="in" filter="wipe(down)">
                                      <p:cBhvr>
                                        <p:cTn id="27" dur="1500"/>
                                        <p:tgtEl>
                                          <p:spTgt spid="261"/>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60"/>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56"/>
                                        </p:tgtEl>
                                        <p:attrNameLst>
                                          <p:attrName>style.visibility</p:attrName>
                                        </p:attrNameLst>
                                      </p:cBhvr>
                                      <p:to>
                                        <p:strVal val="visible"/>
                                      </p:to>
                                    </p:set>
                                    <p:animEffect transition="in" filter="fade">
                                      <p:cBhvr>
                                        <p:cTn id="36" dur="2000"/>
                                        <p:tgtEl>
                                          <p:spTgt spid="2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7"/>
          <p:cNvPicPr>
            <a:picLocks noChangeAspect="1" noChangeArrowheads="1"/>
          </p:cNvPicPr>
          <p:nvPr/>
        </p:nvPicPr>
        <p:blipFill>
          <a:blip r:embed="rId3"/>
          <a:srcRect l="774"/>
          <a:stretch>
            <a:fillRect/>
          </a:stretch>
        </p:blipFill>
        <p:spPr bwMode="auto">
          <a:xfrm>
            <a:off x="228600" y="2895600"/>
            <a:ext cx="8755063" cy="1828800"/>
          </a:xfrm>
          <a:prstGeom prst="rect">
            <a:avLst/>
          </a:prstGeom>
          <a:noFill/>
          <a:ln w="9525">
            <a:noFill/>
            <a:miter lim="800000"/>
            <a:headEnd/>
            <a:tailEnd/>
          </a:ln>
        </p:spPr>
      </p:pic>
      <p:sp>
        <p:nvSpPr>
          <p:cNvPr id="10" name="Rectangle 9"/>
          <p:cNvSpPr>
            <a:spLocks noChangeArrowheads="1"/>
          </p:cNvSpPr>
          <p:nvPr/>
        </p:nvSpPr>
        <p:spPr bwMode="auto">
          <a:xfrm>
            <a:off x="3810000" y="2895600"/>
            <a:ext cx="133350" cy="1362075"/>
          </a:xfrm>
          <a:prstGeom prst="rect">
            <a:avLst/>
          </a:prstGeom>
          <a:solidFill>
            <a:srgbClr val="0099CC">
              <a:alpha val="52156"/>
            </a:srgbClr>
          </a:solidFill>
          <a:ln w="9525" algn="ctr">
            <a:noFill/>
            <a:round/>
            <a:headEnd/>
            <a:tailEnd/>
          </a:ln>
        </p:spPr>
        <p:txBody>
          <a:bodyPr/>
          <a:lstStyle/>
          <a:p>
            <a:pPr algn="ctr"/>
            <a:endParaRPr lang="en-US" sz="2400" b="1">
              <a:solidFill>
                <a:prstClr val="black"/>
              </a:solidFill>
              <a:latin typeface="Times New Roman" pitchFamily="18" charset="0"/>
            </a:endParaRPr>
          </a:p>
        </p:txBody>
      </p:sp>
      <p:sp>
        <p:nvSpPr>
          <p:cNvPr id="22" name="Oval 21"/>
          <p:cNvSpPr/>
          <p:nvPr/>
        </p:nvSpPr>
        <p:spPr>
          <a:xfrm>
            <a:off x="5554132" y="3564051"/>
            <a:ext cx="36576" cy="36576"/>
          </a:xfrm>
          <a:prstGeom prst="ellipse">
            <a:avLst/>
          </a:prstGeom>
          <a:solidFill>
            <a:srgbClr val="F05246">
              <a:alpha val="8470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 name="Title 1"/>
          <p:cNvSpPr>
            <a:spLocks noGrp="1"/>
          </p:cNvSpPr>
          <p:nvPr>
            <p:ph type="title"/>
          </p:nvPr>
        </p:nvSpPr>
        <p:spPr>
          <a:xfrm>
            <a:off x="457200" y="0"/>
            <a:ext cx="8229600" cy="1143000"/>
          </a:xfrm>
        </p:spPr>
        <p:txBody>
          <a:bodyPr>
            <a:normAutofit fontScale="90000"/>
          </a:bodyPr>
          <a:lstStyle/>
          <a:p>
            <a:r>
              <a:rPr lang="en-US" dirty="0" smtClean="0">
                <a:solidFill>
                  <a:schemeClr val="accent3">
                    <a:lumMod val="75000"/>
                  </a:schemeClr>
                </a:solidFill>
              </a:rPr>
              <a:t>First GWAS in multiple sclerosis (MS)</a:t>
            </a:r>
            <a:endParaRPr lang="en-US" sz="3100" dirty="0">
              <a:solidFill>
                <a:schemeClr val="accent3">
                  <a:lumMod val="75000"/>
                </a:schemeClr>
              </a:solidFill>
            </a:endParaRPr>
          </a:p>
        </p:txBody>
      </p:sp>
      <p:sp>
        <p:nvSpPr>
          <p:cNvPr id="3" name="Rectangle 2"/>
          <p:cNvSpPr/>
          <p:nvPr/>
        </p:nvSpPr>
        <p:spPr>
          <a:xfrm>
            <a:off x="888996" y="3343274"/>
            <a:ext cx="8039104"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5" name="Straight Connector 4"/>
          <p:cNvCxnSpPr/>
          <p:nvPr/>
        </p:nvCxnSpPr>
        <p:spPr>
          <a:xfrm>
            <a:off x="888996" y="3343274"/>
            <a:ext cx="7950204"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876675" y="1143000"/>
            <a:ext cx="1207062" cy="369332"/>
          </a:xfrm>
          <a:prstGeom prst="rect">
            <a:avLst/>
          </a:prstGeom>
          <a:noFill/>
        </p:spPr>
        <p:txBody>
          <a:bodyPr wrap="none" rtlCol="0">
            <a:spAutoFit/>
          </a:bodyPr>
          <a:lstStyle/>
          <a:p>
            <a:r>
              <a:rPr lang="en-US" dirty="0" smtClean="0">
                <a:solidFill>
                  <a:prstClr val="black"/>
                </a:solidFill>
                <a:latin typeface="Calibri"/>
              </a:rPr>
              <a:t>1000 cases</a:t>
            </a:r>
            <a:endParaRPr lang="en-US" dirty="0">
              <a:solidFill>
                <a:prstClr val="black"/>
              </a:solidFill>
              <a:latin typeface="Calibri"/>
            </a:endParaRPr>
          </a:p>
        </p:txBody>
      </p:sp>
    </p:spTree>
    <p:extLst>
      <p:ext uri="{BB962C8B-B14F-4D97-AF65-F5344CB8AC3E}">
        <p14:creationId xmlns:p14="http://schemas.microsoft.com/office/powerpoint/2010/main" val="40770218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3">
                    <a:lumMod val="75000"/>
                  </a:schemeClr>
                </a:solidFill>
              </a:rPr>
              <a:t>The problem</a:t>
            </a:r>
            <a:endParaRPr lang="en-US" dirty="0">
              <a:solidFill>
                <a:schemeClr val="accent3">
                  <a:lumMod val="75000"/>
                </a:schemeClr>
              </a:solidFill>
            </a:endParaRPr>
          </a:p>
        </p:txBody>
      </p:sp>
      <p:pic>
        <p:nvPicPr>
          <p:cNvPr id="3074" name="Picture 2" descr="http://2.bp.blogspot.com/-vhDDzQ9-6u8/TZKxXaUwhZI/AAAAAAAAC64/VowpeOqq06w/s1600/GWAS.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905000"/>
            <a:ext cx="3380323"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173179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solidFill>
                  <a:schemeClr val="accent3">
                    <a:lumMod val="75000"/>
                  </a:schemeClr>
                </a:solidFill>
              </a:rPr>
              <a:t>Posterior odds of GWAS associations</a:t>
            </a:r>
            <a:endParaRPr lang="en-US" dirty="0">
              <a:solidFill>
                <a:schemeClr val="accent3">
                  <a:lumMod val="75000"/>
                </a:schemeClr>
              </a:solidFill>
            </a:endParaRPr>
          </a:p>
        </p:txBody>
      </p:sp>
      <p:pic>
        <p:nvPicPr>
          <p:cNvPr id="4" name="Picture 3"/>
          <p:cNvPicPr>
            <a:picLocks noChangeAspect="1"/>
          </p:cNvPicPr>
          <p:nvPr/>
        </p:nvPicPr>
        <p:blipFill>
          <a:blip r:embed="rId3"/>
          <a:stretch>
            <a:fillRect/>
          </a:stretch>
        </p:blipFill>
        <p:spPr>
          <a:xfrm>
            <a:off x="1600200" y="1676400"/>
            <a:ext cx="6172200" cy="4453032"/>
          </a:xfrm>
          <a:prstGeom prst="rect">
            <a:avLst/>
          </a:prstGeom>
        </p:spPr>
      </p:pic>
      <p:sp>
        <p:nvSpPr>
          <p:cNvPr id="5" name="TextBox 4"/>
          <p:cNvSpPr txBox="1"/>
          <p:nvPr/>
        </p:nvSpPr>
        <p:spPr>
          <a:xfrm>
            <a:off x="6869018" y="6477000"/>
            <a:ext cx="2274982" cy="369332"/>
          </a:xfrm>
          <a:prstGeom prst="rect">
            <a:avLst/>
          </a:prstGeom>
          <a:noFill/>
        </p:spPr>
        <p:txBody>
          <a:bodyPr wrap="none" rtlCol="0">
            <a:spAutoFit/>
          </a:bodyPr>
          <a:lstStyle/>
          <a:p>
            <a:r>
              <a:rPr lang="en-US" dirty="0" err="1" smtClean="0">
                <a:solidFill>
                  <a:prstClr val="black"/>
                </a:solidFill>
                <a:latin typeface="Calibri"/>
              </a:rPr>
              <a:t>Sawcer</a:t>
            </a:r>
            <a:r>
              <a:rPr lang="en-US" dirty="0" smtClean="0">
                <a:solidFill>
                  <a:prstClr val="black"/>
                </a:solidFill>
                <a:latin typeface="Calibri"/>
              </a:rPr>
              <a:t> SJ, Brain. 2008</a:t>
            </a:r>
            <a:endParaRPr lang="en-US" dirty="0">
              <a:solidFill>
                <a:prstClr val="black"/>
              </a:solidFill>
              <a:latin typeface="Calibri"/>
            </a:endParaRPr>
          </a:p>
        </p:txBody>
      </p:sp>
      <p:sp>
        <p:nvSpPr>
          <p:cNvPr id="6" name="TextBox 5"/>
          <p:cNvSpPr txBox="1"/>
          <p:nvPr/>
        </p:nvSpPr>
        <p:spPr>
          <a:xfrm rot="16200000">
            <a:off x="867300" y="3523532"/>
            <a:ext cx="768334" cy="523220"/>
          </a:xfrm>
          <a:prstGeom prst="rect">
            <a:avLst/>
          </a:prstGeom>
          <a:noFill/>
        </p:spPr>
        <p:txBody>
          <a:bodyPr wrap="none" rtlCol="0">
            <a:spAutoFit/>
          </a:bodyPr>
          <a:lstStyle/>
          <a:p>
            <a:r>
              <a:rPr lang="en-US" sz="2800" dirty="0" smtClean="0">
                <a:solidFill>
                  <a:prstClr val="black"/>
                </a:solidFill>
                <a:latin typeface="Calibri"/>
              </a:rPr>
              <a:t>LOR</a:t>
            </a:r>
            <a:endParaRPr lang="en-US" sz="2800" dirty="0">
              <a:solidFill>
                <a:prstClr val="black"/>
              </a:solidFill>
              <a:latin typeface="Calibri"/>
            </a:endParaRPr>
          </a:p>
        </p:txBody>
      </p:sp>
    </p:spTree>
    <p:extLst>
      <p:ext uri="{BB962C8B-B14F-4D97-AF65-F5344CB8AC3E}">
        <p14:creationId xmlns:p14="http://schemas.microsoft.com/office/powerpoint/2010/main" val="364844079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71600" y="25908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 name="Rectangle 15"/>
          <p:cNvSpPr/>
          <p:nvPr/>
        </p:nvSpPr>
        <p:spPr>
          <a:xfrm>
            <a:off x="3200400" y="25908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5" name="Rectangle 24"/>
          <p:cNvSpPr/>
          <p:nvPr/>
        </p:nvSpPr>
        <p:spPr>
          <a:xfrm>
            <a:off x="4572000" y="25908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4" name="Rectangle 33"/>
          <p:cNvSpPr/>
          <p:nvPr/>
        </p:nvSpPr>
        <p:spPr>
          <a:xfrm>
            <a:off x="5943600" y="25908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5" name="Rectangle 54"/>
          <p:cNvSpPr/>
          <p:nvPr/>
        </p:nvSpPr>
        <p:spPr>
          <a:xfrm>
            <a:off x="1371600" y="28194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7" name="Rectangle 66"/>
          <p:cNvSpPr/>
          <p:nvPr/>
        </p:nvSpPr>
        <p:spPr>
          <a:xfrm>
            <a:off x="3200400" y="28194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76" name="Rectangle 75"/>
          <p:cNvSpPr/>
          <p:nvPr/>
        </p:nvSpPr>
        <p:spPr>
          <a:xfrm>
            <a:off x="4572000" y="28194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85" name="Rectangle 84"/>
          <p:cNvSpPr/>
          <p:nvPr/>
        </p:nvSpPr>
        <p:spPr>
          <a:xfrm>
            <a:off x="5943600" y="28194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5" name="Rectangle 94"/>
          <p:cNvSpPr/>
          <p:nvPr/>
        </p:nvSpPr>
        <p:spPr>
          <a:xfrm>
            <a:off x="1371600" y="30480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7" name="Rectangle 106"/>
          <p:cNvSpPr/>
          <p:nvPr/>
        </p:nvSpPr>
        <p:spPr>
          <a:xfrm>
            <a:off x="3200400" y="30480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6" name="Rectangle 115"/>
          <p:cNvSpPr/>
          <p:nvPr/>
        </p:nvSpPr>
        <p:spPr>
          <a:xfrm>
            <a:off x="4572000" y="30480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5" name="Rectangle 124"/>
          <p:cNvSpPr/>
          <p:nvPr/>
        </p:nvSpPr>
        <p:spPr>
          <a:xfrm>
            <a:off x="5943600" y="30480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5" name="Rectangle 134"/>
          <p:cNvSpPr/>
          <p:nvPr/>
        </p:nvSpPr>
        <p:spPr>
          <a:xfrm>
            <a:off x="1371600" y="32766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47" name="Rectangle 146"/>
          <p:cNvSpPr/>
          <p:nvPr/>
        </p:nvSpPr>
        <p:spPr>
          <a:xfrm>
            <a:off x="3200400" y="32766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6" name="Rectangle 155"/>
          <p:cNvSpPr/>
          <p:nvPr/>
        </p:nvSpPr>
        <p:spPr>
          <a:xfrm>
            <a:off x="4572000" y="32766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5" name="Rectangle 164"/>
          <p:cNvSpPr/>
          <p:nvPr/>
        </p:nvSpPr>
        <p:spPr>
          <a:xfrm>
            <a:off x="5943600" y="32766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5" name="Rectangle 174"/>
          <p:cNvSpPr/>
          <p:nvPr/>
        </p:nvSpPr>
        <p:spPr>
          <a:xfrm>
            <a:off x="1371600" y="35052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7" name="Rectangle 186"/>
          <p:cNvSpPr/>
          <p:nvPr/>
        </p:nvSpPr>
        <p:spPr>
          <a:xfrm>
            <a:off x="3200400" y="35052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6" name="Rectangle 195"/>
          <p:cNvSpPr/>
          <p:nvPr/>
        </p:nvSpPr>
        <p:spPr>
          <a:xfrm>
            <a:off x="4572000" y="35052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05" name="Rectangle 204"/>
          <p:cNvSpPr/>
          <p:nvPr/>
        </p:nvSpPr>
        <p:spPr>
          <a:xfrm>
            <a:off x="5943600" y="35052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15" name="Rectangle 214"/>
          <p:cNvSpPr/>
          <p:nvPr/>
        </p:nvSpPr>
        <p:spPr>
          <a:xfrm>
            <a:off x="1371600" y="37338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27" name="Rectangle 226"/>
          <p:cNvSpPr/>
          <p:nvPr/>
        </p:nvSpPr>
        <p:spPr>
          <a:xfrm>
            <a:off x="3200400" y="37338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36" name="Rectangle 235"/>
          <p:cNvSpPr/>
          <p:nvPr/>
        </p:nvSpPr>
        <p:spPr>
          <a:xfrm>
            <a:off x="4572000" y="37338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45" name="Rectangle 244"/>
          <p:cNvSpPr/>
          <p:nvPr/>
        </p:nvSpPr>
        <p:spPr>
          <a:xfrm>
            <a:off x="5943600" y="37338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57" name="Rectangle 256"/>
          <p:cNvSpPr/>
          <p:nvPr/>
        </p:nvSpPr>
        <p:spPr>
          <a:xfrm>
            <a:off x="1676400" y="39624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70" name="Rectangle 269"/>
          <p:cNvSpPr/>
          <p:nvPr/>
        </p:nvSpPr>
        <p:spPr>
          <a:xfrm>
            <a:off x="3657600" y="39624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84" name="Rectangle 283"/>
          <p:cNvSpPr/>
          <p:nvPr/>
        </p:nvSpPr>
        <p:spPr>
          <a:xfrm>
            <a:off x="5791200" y="39624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97" name="Rectangle 296"/>
          <p:cNvSpPr/>
          <p:nvPr/>
        </p:nvSpPr>
        <p:spPr>
          <a:xfrm>
            <a:off x="1676400" y="41910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10" name="Rectangle 309"/>
          <p:cNvSpPr/>
          <p:nvPr/>
        </p:nvSpPr>
        <p:spPr>
          <a:xfrm>
            <a:off x="3657600" y="41910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24" name="Rectangle 323"/>
          <p:cNvSpPr/>
          <p:nvPr/>
        </p:nvSpPr>
        <p:spPr>
          <a:xfrm>
            <a:off x="5791200" y="41910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37" name="Rectangle 336"/>
          <p:cNvSpPr/>
          <p:nvPr/>
        </p:nvSpPr>
        <p:spPr>
          <a:xfrm>
            <a:off x="1676400" y="44196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50" name="Rectangle 349"/>
          <p:cNvSpPr/>
          <p:nvPr/>
        </p:nvSpPr>
        <p:spPr>
          <a:xfrm>
            <a:off x="3657600" y="44196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64" name="Rectangle 363"/>
          <p:cNvSpPr/>
          <p:nvPr/>
        </p:nvSpPr>
        <p:spPr>
          <a:xfrm>
            <a:off x="5791200" y="44196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77" name="Rectangle 376"/>
          <p:cNvSpPr/>
          <p:nvPr/>
        </p:nvSpPr>
        <p:spPr>
          <a:xfrm>
            <a:off x="1676400" y="46482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90" name="Rectangle 389"/>
          <p:cNvSpPr/>
          <p:nvPr/>
        </p:nvSpPr>
        <p:spPr>
          <a:xfrm>
            <a:off x="3657600" y="46482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04" name="Rectangle 403"/>
          <p:cNvSpPr/>
          <p:nvPr/>
        </p:nvSpPr>
        <p:spPr>
          <a:xfrm>
            <a:off x="5791200" y="46482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17" name="Rectangle 416"/>
          <p:cNvSpPr/>
          <p:nvPr/>
        </p:nvSpPr>
        <p:spPr>
          <a:xfrm>
            <a:off x="1676400" y="48768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30" name="Rectangle 429"/>
          <p:cNvSpPr/>
          <p:nvPr/>
        </p:nvSpPr>
        <p:spPr>
          <a:xfrm>
            <a:off x="3657600" y="48768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44" name="Rectangle 443"/>
          <p:cNvSpPr/>
          <p:nvPr/>
        </p:nvSpPr>
        <p:spPr>
          <a:xfrm>
            <a:off x="5791200" y="48768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73" name="Rectangle 472"/>
          <p:cNvSpPr/>
          <p:nvPr/>
        </p:nvSpPr>
        <p:spPr>
          <a:xfrm>
            <a:off x="4114800" y="51054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81" name="Rectangle 480"/>
          <p:cNvSpPr/>
          <p:nvPr/>
        </p:nvSpPr>
        <p:spPr>
          <a:xfrm>
            <a:off x="5334000" y="51054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66" name="Rectangle 465"/>
          <p:cNvSpPr/>
          <p:nvPr/>
        </p:nvSpPr>
        <p:spPr>
          <a:xfrm>
            <a:off x="3048000" y="51054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06" name="Rectangle 505"/>
          <p:cNvSpPr/>
          <p:nvPr/>
        </p:nvSpPr>
        <p:spPr>
          <a:xfrm>
            <a:off x="3048000" y="53340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13" name="Rectangle 512"/>
          <p:cNvSpPr/>
          <p:nvPr/>
        </p:nvSpPr>
        <p:spPr>
          <a:xfrm>
            <a:off x="4114800" y="53340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21" name="Rectangle 520"/>
          <p:cNvSpPr/>
          <p:nvPr/>
        </p:nvSpPr>
        <p:spPr>
          <a:xfrm>
            <a:off x="5334000" y="53340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46" name="Rectangle 545"/>
          <p:cNvSpPr/>
          <p:nvPr/>
        </p:nvSpPr>
        <p:spPr>
          <a:xfrm>
            <a:off x="3048000" y="55626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53" name="Rectangle 552"/>
          <p:cNvSpPr/>
          <p:nvPr/>
        </p:nvSpPr>
        <p:spPr>
          <a:xfrm>
            <a:off x="4114800" y="55626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61" name="Rectangle 560"/>
          <p:cNvSpPr/>
          <p:nvPr/>
        </p:nvSpPr>
        <p:spPr>
          <a:xfrm>
            <a:off x="5334000" y="55626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86" name="Rectangle 585"/>
          <p:cNvSpPr/>
          <p:nvPr/>
        </p:nvSpPr>
        <p:spPr>
          <a:xfrm>
            <a:off x="3048000" y="57912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93" name="Rectangle 592"/>
          <p:cNvSpPr/>
          <p:nvPr/>
        </p:nvSpPr>
        <p:spPr>
          <a:xfrm>
            <a:off x="4114800" y="57912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01" name="Rectangle 600"/>
          <p:cNvSpPr/>
          <p:nvPr/>
        </p:nvSpPr>
        <p:spPr>
          <a:xfrm>
            <a:off x="5334000" y="57912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26" name="Rectangle 625"/>
          <p:cNvSpPr/>
          <p:nvPr/>
        </p:nvSpPr>
        <p:spPr>
          <a:xfrm>
            <a:off x="3048000" y="60198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33" name="Rectangle 632"/>
          <p:cNvSpPr/>
          <p:nvPr/>
        </p:nvSpPr>
        <p:spPr>
          <a:xfrm>
            <a:off x="4114800" y="60198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41" name="Rectangle 640"/>
          <p:cNvSpPr/>
          <p:nvPr/>
        </p:nvSpPr>
        <p:spPr>
          <a:xfrm>
            <a:off x="5334000" y="60198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nvGrpSpPr>
          <p:cNvPr id="42" name="Group 845"/>
          <p:cNvGrpSpPr/>
          <p:nvPr/>
        </p:nvGrpSpPr>
        <p:grpSpPr>
          <a:xfrm>
            <a:off x="1066800" y="2590800"/>
            <a:ext cx="6096000" cy="3581400"/>
            <a:chOff x="1066800" y="2590800"/>
            <a:chExt cx="6096000" cy="3581400"/>
          </a:xfrm>
        </p:grpSpPr>
        <p:grpSp>
          <p:nvGrpSpPr>
            <p:cNvPr id="43" name="Group 776"/>
            <p:cNvGrpSpPr/>
            <p:nvPr/>
          </p:nvGrpSpPr>
          <p:grpSpPr>
            <a:xfrm>
              <a:off x="1066800" y="2590800"/>
              <a:ext cx="6096000" cy="152400"/>
              <a:chOff x="1066800" y="2590800"/>
              <a:chExt cx="6096000" cy="152400"/>
            </a:xfrm>
          </p:grpSpPr>
          <p:sp>
            <p:nvSpPr>
              <p:cNvPr id="2" name="Rectangle 1"/>
              <p:cNvSpPr/>
              <p:nvPr/>
            </p:nvSpPr>
            <p:spPr>
              <a:xfrm>
                <a:off x="1066800" y="25908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 name="Rectangle 2"/>
              <p:cNvSpPr/>
              <p:nvPr/>
            </p:nvSpPr>
            <p:spPr>
              <a:xfrm>
                <a:off x="1219200" y="25908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 name="Rectangle 4"/>
              <p:cNvSpPr/>
              <p:nvPr/>
            </p:nvSpPr>
            <p:spPr>
              <a:xfrm>
                <a:off x="1524000" y="25908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 name="Rectangle 5"/>
              <p:cNvSpPr/>
              <p:nvPr/>
            </p:nvSpPr>
            <p:spPr>
              <a:xfrm>
                <a:off x="1676400" y="25908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7" name="Rectangle 6"/>
              <p:cNvSpPr/>
              <p:nvPr/>
            </p:nvSpPr>
            <p:spPr>
              <a:xfrm>
                <a:off x="1828800" y="25908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8" name="Rectangle 7"/>
              <p:cNvSpPr/>
              <p:nvPr/>
            </p:nvSpPr>
            <p:spPr>
              <a:xfrm>
                <a:off x="1981200" y="25908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 name="Rectangle 8"/>
              <p:cNvSpPr/>
              <p:nvPr/>
            </p:nvSpPr>
            <p:spPr>
              <a:xfrm>
                <a:off x="2133600" y="25908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 name="Rectangle 9"/>
              <p:cNvSpPr/>
              <p:nvPr/>
            </p:nvSpPr>
            <p:spPr>
              <a:xfrm>
                <a:off x="2286000" y="25908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 name="Rectangle 10"/>
              <p:cNvSpPr/>
              <p:nvPr/>
            </p:nvSpPr>
            <p:spPr>
              <a:xfrm>
                <a:off x="2438400" y="25908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 name="Rectangle 11"/>
              <p:cNvSpPr/>
              <p:nvPr/>
            </p:nvSpPr>
            <p:spPr>
              <a:xfrm>
                <a:off x="2590800" y="25908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 name="Rectangle 12"/>
              <p:cNvSpPr/>
              <p:nvPr/>
            </p:nvSpPr>
            <p:spPr>
              <a:xfrm>
                <a:off x="2743200" y="25908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4" name="Rectangle 13"/>
              <p:cNvSpPr/>
              <p:nvPr/>
            </p:nvSpPr>
            <p:spPr>
              <a:xfrm>
                <a:off x="2895600" y="25908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Rectangle 14"/>
              <p:cNvSpPr/>
              <p:nvPr/>
            </p:nvSpPr>
            <p:spPr>
              <a:xfrm>
                <a:off x="3048000" y="25908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Rectangle 16"/>
              <p:cNvSpPr/>
              <p:nvPr/>
            </p:nvSpPr>
            <p:spPr>
              <a:xfrm>
                <a:off x="3352800" y="25908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 name="Rectangle 17"/>
              <p:cNvSpPr/>
              <p:nvPr/>
            </p:nvSpPr>
            <p:spPr>
              <a:xfrm>
                <a:off x="3505200" y="25908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 name="Rectangle 18"/>
              <p:cNvSpPr/>
              <p:nvPr/>
            </p:nvSpPr>
            <p:spPr>
              <a:xfrm>
                <a:off x="3657600" y="25908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0" name="Rectangle 19"/>
              <p:cNvSpPr/>
              <p:nvPr/>
            </p:nvSpPr>
            <p:spPr>
              <a:xfrm>
                <a:off x="3810000" y="25908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1" name="Rectangle 20"/>
              <p:cNvSpPr/>
              <p:nvPr/>
            </p:nvSpPr>
            <p:spPr>
              <a:xfrm>
                <a:off x="3962400" y="25908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2" name="Rectangle 21"/>
              <p:cNvSpPr/>
              <p:nvPr/>
            </p:nvSpPr>
            <p:spPr>
              <a:xfrm>
                <a:off x="4114800" y="25908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3" name="Rectangle 22"/>
              <p:cNvSpPr/>
              <p:nvPr/>
            </p:nvSpPr>
            <p:spPr>
              <a:xfrm>
                <a:off x="4267200" y="25908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4" name="Rectangle 23"/>
              <p:cNvSpPr/>
              <p:nvPr/>
            </p:nvSpPr>
            <p:spPr>
              <a:xfrm>
                <a:off x="4419600" y="25908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6" name="Rectangle 25"/>
              <p:cNvSpPr/>
              <p:nvPr/>
            </p:nvSpPr>
            <p:spPr>
              <a:xfrm>
                <a:off x="4724400" y="25908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7" name="Rectangle 26"/>
              <p:cNvSpPr/>
              <p:nvPr/>
            </p:nvSpPr>
            <p:spPr>
              <a:xfrm>
                <a:off x="4876800" y="25908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8" name="Rectangle 27"/>
              <p:cNvSpPr/>
              <p:nvPr/>
            </p:nvSpPr>
            <p:spPr>
              <a:xfrm>
                <a:off x="5029200" y="25908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9" name="Rectangle 28"/>
              <p:cNvSpPr/>
              <p:nvPr/>
            </p:nvSpPr>
            <p:spPr>
              <a:xfrm>
                <a:off x="5181600" y="25908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0" name="Rectangle 29"/>
              <p:cNvSpPr/>
              <p:nvPr/>
            </p:nvSpPr>
            <p:spPr>
              <a:xfrm>
                <a:off x="5334000" y="25908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1" name="Rectangle 30"/>
              <p:cNvSpPr/>
              <p:nvPr/>
            </p:nvSpPr>
            <p:spPr>
              <a:xfrm>
                <a:off x="5486400" y="25908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2" name="Rectangle 31"/>
              <p:cNvSpPr/>
              <p:nvPr/>
            </p:nvSpPr>
            <p:spPr>
              <a:xfrm>
                <a:off x="5638800" y="25908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3" name="Rectangle 32"/>
              <p:cNvSpPr/>
              <p:nvPr/>
            </p:nvSpPr>
            <p:spPr>
              <a:xfrm>
                <a:off x="5791200" y="25908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5" name="Rectangle 34"/>
              <p:cNvSpPr/>
              <p:nvPr/>
            </p:nvSpPr>
            <p:spPr>
              <a:xfrm>
                <a:off x="6096000" y="25908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6" name="Rectangle 35"/>
              <p:cNvSpPr/>
              <p:nvPr/>
            </p:nvSpPr>
            <p:spPr>
              <a:xfrm>
                <a:off x="6248400" y="25908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7" name="Rectangle 36"/>
              <p:cNvSpPr/>
              <p:nvPr/>
            </p:nvSpPr>
            <p:spPr>
              <a:xfrm>
                <a:off x="6400800" y="25908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8" name="Rectangle 37"/>
              <p:cNvSpPr/>
              <p:nvPr/>
            </p:nvSpPr>
            <p:spPr>
              <a:xfrm>
                <a:off x="6553200" y="25908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9" name="Rectangle 38"/>
              <p:cNvSpPr/>
              <p:nvPr/>
            </p:nvSpPr>
            <p:spPr>
              <a:xfrm>
                <a:off x="6705600" y="25908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0" name="Rectangle 39"/>
              <p:cNvSpPr/>
              <p:nvPr/>
            </p:nvSpPr>
            <p:spPr>
              <a:xfrm>
                <a:off x="6858000" y="25908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1" name="Rectangle 40"/>
              <p:cNvSpPr/>
              <p:nvPr/>
            </p:nvSpPr>
            <p:spPr>
              <a:xfrm>
                <a:off x="7010400" y="25908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44" name="Group 777"/>
            <p:cNvGrpSpPr/>
            <p:nvPr/>
          </p:nvGrpSpPr>
          <p:grpSpPr>
            <a:xfrm>
              <a:off x="1066800" y="2819400"/>
              <a:ext cx="6096000" cy="152400"/>
              <a:chOff x="1066800" y="2819400"/>
              <a:chExt cx="6096000" cy="152400"/>
            </a:xfrm>
          </p:grpSpPr>
          <p:sp>
            <p:nvSpPr>
              <p:cNvPr id="53" name="Rectangle 52"/>
              <p:cNvSpPr/>
              <p:nvPr/>
            </p:nvSpPr>
            <p:spPr>
              <a:xfrm>
                <a:off x="1066800" y="28194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4" name="Rectangle 53"/>
              <p:cNvSpPr/>
              <p:nvPr/>
            </p:nvSpPr>
            <p:spPr>
              <a:xfrm>
                <a:off x="1219200" y="28194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6" name="Rectangle 55"/>
              <p:cNvSpPr/>
              <p:nvPr/>
            </p:nvSpPr>
            <p:spPr>
              <a:xfrm>
                <a:off x="1524000" y="28194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7" name="Rectangle 56"/>
              <p:cNvSpPr/>
              <p:nvPr/>
            </p:nvSpPr>
            <p:spPr>
              <a:xfrm>
                <a:off x="1676400" y="28194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8" name="Rectangle 57"/>
              <p:cNvSpPr/>
              <p:nvPr/>
            </p:nvSpPr>
            <p:spPr>
              <a:xfrm>
                <a:off x="1828800" y="28194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9" name="Rectangle 58"/>
              <p:cNvSpPr/>
              <p:nvPr/>
            </p:nvSpPr>
            <p:spPr>
              <a:xfrm>
                <a:off x="1981200" y="28194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0" name="Rectangle 59"/>
              <p:cNvSpPr/>
              <p:nvPr/>
            </p:nvSpPr>
            <p:spPr>
              <a:xfrm>
                <a:off x="2133600" y="28194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1" name="Rectangle 60"/>
              <p:cNvSpPr/>
              <p:nvPr/>
            </p:nvSpPr>
            <p:spPr>
              <a:xfrm>
                <a:off x="2286000" y="28194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2" name="Rectangle 61"/>
              <p:cNvSpPr/>
              <p:nvPr/>
            </p:nvSpPr>
            <p:spPr>
              <a:xfrm>
                <a:off x="2438400" y="28194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3" name="Rectangle 62"/>
              <p:cNvSpPr/>
              <p:nvPr/>
            </p:nvSpPr>
            <p:spPr>
              <a:xfrm>
                <a:off x="2590800" y="28194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4" name="Rectangle 63"/>
              <p:cNvSpPr/>
              <p:nvPr/>
            </p:nvSpPr>
            <p:spPr>
              <a:xfrm>
                <a:off x="2743200" y="28194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5" name="Rectangle 64"/>
              <p:cNvSpPr/>
              <p:nvPr/>
            </p:nvSpPr>
            <p:spPr>
              <a:xfrm>
                <a:off x="2895600" y="28194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6" name="Rectangle 65"/>
              <p:cNvSpPr/>
              <p:nvPr/>
            </p:nvSpPr>
            <p:spPr>
              <a:xfrm>
                <a:off x="3048000" y="28194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8" name="Rectangle 67"/>
              <p:cNvSpPr/>
              <p:nvPr/>
            </p:nvSpPr>
            <p:spPr>
              <a:xfrm>
                <a:off x="3352800" y="28194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9" name="Rectangle 68"/>
              <p:cNvSpPr/>
              <p:nvPr/>
            </p:nvSpPr>
            <p:spPr>
              <a:xfrm>
                <a:off x="3505200" y="28194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70" name="Rectangle 69"/>
              <p:cNvSpPr/>
              <p:nvPr/>
            </p:nvSpPr>
            <p:spPr>
              <a:xfrm>
                <a:off x="3657600" y="28194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71" name="Rectangle 70"/>
              <p:cNvSpPr/>
              <p:nvPr/>
            </p:nvSpPr>
            <p:spPr>
              <a:xfrm>
                <a:off x="3810000" y="28194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72" name="Rectangle 71"/>
              <p:cNvSpPr/>
              <p:nvPr/>
            </p:nvSpPr>
            <p:spPr>
              <a:xfrm>
                <a:off x="3962400" y="28194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73" name="Rectangle 72"/>
              <p:cNvSpPr/>
              <p:nvPr/>
            </p:nvSpPr>
            <p:spPr>
              <a:xfrm>
                <a:off x="4114800" y="28194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74" name="Rectangle 73"/>
              <p:cNvSpPr/>
              <p:nvPr/>
            </p:nvSpPr>
            <p:spPr>
              <a:xfrm>
                <a:off x="4267200" y="28194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75" name="Rectangle 74"/>
              <p:cNvSpPr/>
              <p:nvPr/>
            </p:nvSpPr>
            <p:spPr>
              <a:xfrm>
                <a:off x="4419600" y="28194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77" name="Rectangle 76"/>
              <p:cNvSpPr/>
              <p:nvPr/>
            </p:nvSpPr>
            <p:spPr>
              <a:xfrm>
                <a:off x="4724400" y="28194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78" name="Rectangle 77"/>
              <p:cNvSpPr/>
              <p:nvPr/>
            </p:nvSpPr>
            <p:spPr>
              <a:xfrm>
                <a:off x="4876800" y="28194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79" name="Rectangle 78"/>
              <p:cNvSpPr/>
              <p:nvPr/>
            </p:nvSpPr>
            <p:spPr>
              <a:xfrm>
                <a:off x="5029200" y="28194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80" name="Rectangle 79"/>
              <p:cNvSpPr/>
              <p:nvPr/>
            </p:nvSpPr>
            <p:spPr>
              <a:xfrm>
                <a:off x="5181600" y="28194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81" name="Rectangle 80"/>
              <p:cNvSpPr/>
              <p:nvPr/>
            </p:nvSpPr>
            <p:spPr>
              <a:xfrm>
                <a:off x="5334000" y="28194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82" name="Rectangle 81"/>
              <p:cNvSpPr/>
              <p:nvPr/>
            </p:nvSpPr>
            <p:spPr>
              <a:xfrm>
                <a:off x="5486400" y="28194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83" name="Rectangle 82"/>
              <p:cNvSpPr/>
              <p:nvPr/>
            </p:nvSpPr>
            <p:spPr>
              <a:xfrm>
                <a:off x="5638800" y="28194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84" name="Rectangle 83"/>
              <p:cNvSpPr/>
              <p:nvPr/>
            </p:nvSpPr>
            <p:spPr>
              <a:xfrm>
                <a:off x="5791200" y="28194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86" name="Rectangle 85"/>
              <p:cNvSpPr/>
              <p:nvPr/>
            </p:nvSpPr>
            <p:spPr>
              <a:xfrm>
                <a:off x="6096000" y="28194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87" name="Rectangle 86"/>
              <p:cNvSpPr/>
              <p:nvPr/>
            </p:nvSpPr>
            <p:spPr>
              <a:xfrm>
                <a:off x="6248400" y="28194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88" name="Rectangle 87"/>
              <p:cNvSpPr/>
              <p:nvPr/>
            </p:nvSpPr>
            <p:spPr>
              <a:xfrm>
                <a:off x="6400800" y="28194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89" name="Rectangle 88"/>
              <p:cNvSpPr/>
              <p:nvPr/>
            </p:nvSpPr>
            <p:spPr>
              <a:xfrm>
                <a:off x="6553200" y="28194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0" name="Rectangle 89"/>
              <p:cNvSpPr/>
              <p:nvPr/>
            </p:nvSpPr>
            <p:spPr>
              <a:xfrm>
                <a:off x="6705600" y="28194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1" name="Rectangle 90"/>
              <p:cNvSpPr/>
              <p:nvPr/>
            </p:nvSpPr>
            <p:spPr>
              <a:xfrm>
                <a:off x="6858000" y="28194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2" name="Rectangle 91"/>
              <p:cNvSpPr/>
              <p:nvPr/>
            </p:nvSpPr>
            <p:spPr>
              <a:xfrm>
                <a:off x="7010400" y="28194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45" name="Group 778"/>
            <p:cNvGrpSpPr/>
            <p:nvPr/>
          </p:nvGrpSpPr>
          <p:grpSpPr>
            <a:xfrm>
              <a:off x="1066800" y="3048000"/>
              <a:ext cx="6096000" cy="152400"/>
              <a:chOff x="1066800" y="3048000"/>
              <a:chExt cx="6096000" cy="152400"/>
            </a:xfrm>
          </p:grpSpPr>
          <p:sp>
            <p:nvSpPr>
              <p:cNvPr id="93" name="Rectangle 92"/>
              <p:cNvSpPr/>
              <p:nvPr/>
            </p:nvSpPr>
            <p:spPr>
              <a:xfrm>
                <a:off x="1066800" y="30480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4" name="Rectangle 93"/>
              <p:cNvSpPr/>
              <p:nvPr/>
            </p:nvSpPr>
            <p:spPr>
              <a:xfrm>
                <a:off x="1219200" y="30480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6" name="Rectangle 95"/>
              <p:cNvSpPr/>
              <p:nvPr/>
            </p:nvSpPr>
            <p:spPr>
              <a:xfrm>
                <a:off x="1524000" y="30480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7" name="Rectangle 96"/>
              <p:cNvSpPr/>
              <p:nvPr/>
            </p:nvSpPr>
            <p:spPr>
              <a:xfrm>
                <a:off x="1676400" y="30480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8" name="Rectangle 97"/>
              <p:cNvSpPr/>
              <p:nvPr/>
            </p:nvSpPr>
            <p:spPr>
              <a:xfrm>
                <a:off x="1828800" y="30480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9" name="Rectangle 98"/>
              <p:cNvSpPr/>
              <p:nvPr/>
            </p:nvSpPr>
            <p:spPr>
              <a:xfrm>
                <a:off x="1981200" y="30480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0" name="Rectangle 99"/>
              <p:cNvSpPr/>
              <p:nvPr/>
            </p:nvSpPr>
            <p:spPr>
              <a:xfrm>
                <a:off x="2133600" y="30480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1" name="Rectangle 100"/>
              <p:cNvSpPr/>
              <p:nvPr/>
            </p:nvSpPr>
            <p:spPr>
              <a:xfrm>
                <a:off x="2286000" y="30480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2" name="Rectangle 101"/>
              <p:cNvSpPr/>
              <p:nvPr/>
            </p:nvSpPr>
            <p:spPr>
              <a:xfrm>
                <a:off x="2438400" y="30480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3" name="Rectangle 102"/>
              <p:cNvSpPr/>
              <p:nvPr/>
            </p:nvSpPr>
            <p:spPr>
              <a:xfrm>
                <a:off x="2590800" y="30480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4" name="Rectangle 103"/>
              <p:cNvSpPr/>
              <p:nvPr/>
            </p:nvSpPr>
            <p:spPr>
              <a:xfrm>
                <a:off x="2743200" y="30480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5" name="Rectangle 104"/>
              <p:cNvSpPr/>
              <p:nvPr/>
            </p:nvSpPr>
            <p:spPr>
              <a:xfrm>
                <a:off x="2895600" y="30480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6" name="Rectangle 105"/>
              <p:cNvSpPr/>
              <p:nvPr/>
            </p:nvSpPr>
            <p:spPr>
              <a:xfrm>
                <a:off x="3048000" y="30480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8" name="Rectangle 107"/>
              <p:cNvSpPr/>
              <p:nvPr/>
            </p:nvSpPr>
            <p:spPr>
              <a:xfrm>
                <a:off x="3352800" y="30480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9" name="Rectangle 108"/>
              <p:cNvSpPr/>
              <p:nvPr/>
            </p:nvSpPr>
            <p:spPr>
              <a:xfrm>
                <a:off x="3505200" y="30480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0" name="Rectangle 109"/>
              <p:cNvSpPr/>
              <p:nvPr/>
            </p:nvSpPr>
            <p:spPr>
              <a:xfrm>
                <a:off x="3657600" y="30480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1" name="Rectangle 110"/>
              <p:cNvSpPr/>
              <p:nvPr/>
            </p:nvSpPr>
            <p:spPr>
              <a:xfrm>
                <a:off x="3810000" y="30480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2" name="Rectangle 111"/>
              <p:cNvSpPr/>
              <p:nvPr/>
            </p:nvSpPr>
            <p:spPr>
              <a:xfrm>
                <a:off x="3962400" y="30480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3" name="Rectangle 112"/>
              <p:cNvSpPr/>
              <p:nvPr/>
            </p:nvSpPr>
            <p:spPr>
              <a:xfrm>
                <a:off x="4114800" y="30480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4" name="Rectangle 113"/>
              <p:cNvSpPr/>
              <p:nvPr/>
            </p:nvSpPr>
            <p:spPr>
              <a:xfrm>
                <a:off x="4267200" y="30480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5" name="Rectangle 114"/>
              <p:cNvSpPr/>
              <p:nvPr/>
            </p:nvSpPr>
            <p:spPr>
              <a:xfrm>
                <a:off x="4419600" y="30480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7" name="Rectangle 116"/>
              <p:cNvSpPr/>
              <p:nvPr/>
            </p:nvSpPr>
            <p:spPr>
              <a:xfrm>
                <a:off x="4724400" y="30480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8" name="Rectangle 117"/>
              <p:cNvSpPr/>
              <p:nvPr/>
            </p:nvSpPr>
            <p:spPr>
              <a:xfrm>
                <a:off x="4876800" y="30480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9" name="Rectangle 118"/>
              <p:cNvSpPr/>
              <p:nvPr/>
            </p:nvSpPr>
            <p:spPr>
              <a:xfrm>
                <a:off x="5029200" y="30480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0" name="Rectangle 119"/>
              <p:cNvSpPr/>
              <p:nvPr/>
            </p:nvSpPr>
            <p:spPr>
              <a:xfrm>
                <a:off x="5181600" y="30480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1" name="Rectangle 120"/>
              <p:cNvSpPr/>
              <p:nvPr/>
            </p:nvSpPr>
            <p:spPr>
              <a:xfrm>
                <a:off x="5334000" y="30480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2" name="Rectangle 121"/>
              <p:cNvSpPr/>
              <p:nvPr/>
            </p:nvSpPr>
            <p:spPr>
              <a:xfrm>
                <a:off x="5486400" y="30480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3" name="Rectangle 122"/>
              <p:cNvSpPr/>
              <p:nvPr/>
            </p:nvSpPr>
            <p:spPr>
              <a:xfrm>
                <a:off x="5638800" y="30480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4" name="Rectangle 123"/>
              <p:cNvSpPr/>
              <p:nvPr/>
            </p:nvSpPr>
            <p:spPr>
              <a:xfrm>
                <a:off x="5791200" y="30480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6" name="Rectangle 125"/>
              <p:cNvSpPr/>
              <p:nvPr/>
            </p:nvSpPr>
            <p:spPr>
              <a:xfrm>
                <a:off x="6096000" y="30480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7" name="Rectangle 126"/>
              <p:cNvSpPr/>
              <p:nvPr/>
            </p:nvSpPr>
            <p:spPr>
              <a:xfrm>
                <a:off x="6248400" y="30480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8" name="Rectangle 127"/>
              <p:cNvSpPr/>
              <p:nvPr/>
            </p:nvSpPr>
            <p:spPr>
              <a:xfrm>
                <a:off x="6400800" y="30480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9" name="Rectangle 128"/>
              <p:cNvSpPr/>
              <p:nvPr/>
            </p:nvSpPr>
            <p:spPr>
              <a:xfrm>
                <a:off x="6553200" y="30480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0" name="Rectangle 129"/>
              <p:cNvSpPr/>
              <p:nvPr/>
            </p:nvSpPr>
            <p:spPr>
              <a:xfrm>
                <a:off x="6705600" y="30480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1" name="Rectangle 130"/>
              <p:cNvSpPr/>
              <p:nvPr/>
            </p:nvSpPr>
            <p:spPr>
              <a:xfrm>
                <a:off x="6858000" y="30480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2" name="Rectangle 131"/>
              <p:cNvSpPr/>
              <p:nvPr/>
            </p:nvSpPr>
            <p:spPr>
              <a:xfrm>
                <a:off x="7010400" y="30480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46" name="Group 779"/>
            <p:cNvGrpSpPr/>
            <p:nvPr/>
          </p:nvGrpSpPr>
          <p:grpSpPr>
            <a:xfrm>
              <a:off x="1066800" y="3276600"/>
              <a:ext cx="6096000" cy="152400"/>
              <a:chOff x="1066800" y="3276600"/>
              <a:chExt cx="6096000" cy="152400"/>
            </a:xfrm>
          </p:grpSpPr>
          <p:sp>
            <p:nvSpPr>
              <p:cNvPr id="133" name="Rectangle 132"/>
              <p:cNvSpPr/>
              <p:nvPr/>
            </p:nvSpPr>
            <p:spPr>
              <a:xfrm>
                <a:off x="1066800" y="32766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4" name="Rectangle 133"/>
              <p:cNvSpPr/>
              <p:nvPr/>
            </p:nvSpPr>
            <p:spPr>
              <a:xfrm>
                <a:off x="1219200" y="32766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6" name="Rectangle 135"/>
              <p:cNvSpPr/>
              <p:nvPr/>
            </p:nvSpPr>
            <p:spPr>
              <a:xfrm>
                <a:off x="1524000" y="32766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7" name="Rectangle 136"/>
              <p:cNvSpPr/>
              <p:nvPr/>
            </p:nvSpPr>
            <p:spPr>
              <a:xfrm>
                <a:off x="1676400" y="32766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8" name="Rectangle 137"/>
              <p:cNvSpPr/>
              <p:nvPr/>
            </p:nvSpPr>
            <p:spPr>
              <a:xfrm>
                <a:off x="1828800" y="32766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9" name="Rectangle 138"/>
              <p:cNvSpPr/>
              <p:nvPr/>
            </p:nvSpPr>
            <p:spPr>
              <a:xfrm>
                <a:off x="1981200" y="32766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40" name="Rectangle 139"/>
              <p:cNvSpPr/>
              <p:nvPr/>
            </p:nvSpPr>
            <p:spPr>
              <a:xfrm>
                <a:off x="2133600" y="32766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41" name="Rectangle 140"/>
              <p:cNvSpPr/>
              <p:nvPr/>
            </p:nvSpPr>
            <p:spPr>
              <a:xfrm>
                <a:off x="2286000" y="32766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42" name="Rectangle 141"/>
              <p:cNvSpPr/>
              <p:nvPr/>
            </p:nvSpPr>
            <p:spPr>
              <a:xfrm>
                <a:off x="2438400" y="32766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43" name="Rectangle 142"/>
              <p:cNvSpPr/>
              <p:nvPr/>
            </p:nvSpPr>
            <p:spPr>
              <a:xfrm>
                <a:off x="2590800" y="32766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44" name="Rectangle 143"/>
              <p:cNvSpPr/>
              <p:nvPr/>
            </p:nvSpPr>
            <p:spPr>
              <a:xfrm>
                <a:off x="2743200" y="32766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45" name="Rectangle 144"/>
              <p:cNvSpPr/>
              <p:nvPr/>
            </p:nvSpPr>
            <p:spPr>
              <a:xfrm>
                <a:off x="2895600" y="32766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46" name="Rectangle 145"/>
              <p:cNvSpPr/>
              <p:nvPr/>
            </p:nvSpPr>
            <p:spPr>
              <a:xfrm>
                <a:off x="3048000" y="32766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48" name="Rectangle 147"/>
              <p:cNvSpPr/>
              <p:nvPr/>
            </p:nvSpPr>
            <p:spPr>
              <a:xfrm>
                <a:off x="3352800" y="32766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49" name="Rectangle 148"/>
              <p:cNvSpPr/>
              <p:nvPr/>
            </p:nvSpPr>
            <p:spPr>
              <a:xfrm>
                <a:off x="3505200" y="32766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0" name="Rectangle 149"/>
              <p:cNvSpPr/>
              <p:nvPr/>
            </p:nvSpPr>
            <p:spPr>
              <a:xfrm>
                <a:off x="3657600" y="32766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1" name="Rectangle 150"/>
              <p:cNvSpPr/>
              <p:nvPr/>
            </p:nvSpPr>
            <p:spPr>
              <a:xfrm>
                <a:off x="3810000" y="32766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2" name="Rectangle 151"/>
              <p:cNvSpPr/>
              <p:nvPr/>
            </p:nvSpPr>
            <p:spPr>
              <a:xfrm>
                <a:off x="3962400" y="32766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3" name="Rectangle 152"/>
              <p:cNvSpPr/>
              <p:nvPr/>
            </p:nvSpPr>
            <p:spPr>
              <a:xfrm>
                <a:off x="4114800" y="32766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4" name="Rectangle 153"/>
              <p:cNvSpPr/>
              <p:nvPr/>
            </p:nvSpPr>
            <p:spPr>
              <a:xfrm>
                <a:off x="4267200" y="32766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5" name="Rectangle 154"/>
              <p:cNvSpPr/>
              <p:nvPr/>
            </p:nvSpPr>
            <p:spPr>
              <a:xfrm>
                <a:off x="4419600" y="32766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7" name="Rectangle 156"/>
              <p:cNvSpPr/>
              <p:nvPr/>
            </p:nvSpPr>
            <p:spPr>
              <a:xfrm>
                <a:off x="4724400" y="32766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8" name="Rectangle 157"/>
              <p:cNvSpPr/>
              <p:nvPr/>
            </p:nvSpPr>
            <p:spPr>
              <a:xfrm>
                <a:off x="4876800" y="32766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9" name="Rectangle 158"/>
              <p:cNvSpPr/>
              <p:nvPr/>
            </p:nvSpPr>
            <p:spPr>
              <a:xfrm>
                <a:off x="5029200" y="32766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0" name="Rectangle 159"/>
              <p:cNvSpPr/>
              <p:nvPr/>
            </p:nvSpPr>
            <p:spPr>
              <a:xfrm>
                <a:off x="5181600" y="32766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1" name="Rectangle 160"/>
              <p:cNvSpPr/>
              <p:nvPr/>
            </p:nvSpPr>
            <p:spPr>
              <a:xfrm>
                <a:off x="5334000" y="32766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2" name="Rectangle 161"/>
              <p:cNvSpPr/>
              <p:nvPr/>
            </p:nvSpPr>
            <p:spPr>
              <a:xfrm>
                <a:off x="5486400" y="32766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3" name="Rectangle 162"/>
              <p:cNvSpPr/>
              <p:nvPr/>
            </p:nvSpPr>
            <p:spPr>
              <a:xfrm>
                <a:off x="5638800" y="32766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4" name="Rectangle 163"/>
              <p:cNvSpPr/>
              <p:nvPr/>
            </p:nvSpPr>
            <p:spPr>
              <a:xfrm>
                <a:off x="5791200" y="32766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6" name="Rectangle 165"/>
              <p:cNvSpPr/>
              <p:nvPr/>
            </p:nvSpPr>
            <p:spPr>
              <a:xfrm>
                <a:off x="6096000" y="32766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7" name="Rectangle 166"/>
              <p:cNvSpPr/>
              <p:nvPr/>
            </p:nvSpPr>
            <p:spPr>
              <a:xfrm>
                <a:off x="6248400" y="32766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8" name="Rectangle 167"/>
              <p:cNvSpPr/>
              <p:nvPr/>
            </p:nvSpPr>
            <p:spPr>
              <a:xfrm>
                <a:off x="6400800" y="32766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9" name="Rectangle 168"/>
              <p:cNvSpPr/>
              <p:nvPr/>
            </p:nvSpPr>
            <p:spPr>
              <a:xfrm>
                <a:off x="6553200" y="32766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0" name="Rectangle 169"/>
              <p:cNvSpPr/>
              <p:nvPr/>
            </p:nvSpPr>
            <p:spPr>
              <a:xfrm>
                <a:off x="6705600" y="32766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1" name="Rectangle 170"/>
              <p:cNvSpPr/>
              <p:nvPr/>
            </p:nvSpPr>
            <p:spPr>
              <a:xfrm>
                <a:off x="6858000" y="32766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2" name="Rectangle 171"/>
              <p:cNvSpPr/>
              <p:nvPr/>
            </p:nvSpPr>
            <p:spPr>
              <a:xfrm>
                <a:off x="7010400" y="32766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47" name="Group 780"/>
            <p:cNvGrpSpPr/>
            <p:nvPr/>
          </p:nvGrpSpPr>
          <p:grpSpPr>
            <a:xfrm>
              <a:off x="1066800" y="3505200"/>
              <a:ext cx="6096000" cy="152400"/>
              <a:chOff x="1066800" y="3505200"/>
              <a:chExt cx="6096000" cy="152400"/>
            </a:xfrm>
          </p:grpSpPr>
          <p:sp>
            <p:nvSpPr>
              <p:cNvPr id="173" name="Rectangle 172"/>
              <p:cNvSpPr/>
              <p:nvPr/>
            </p:nvSpPr>
            <p:spPr>
              <a:xfrm>
                <a:off x="1066800" y="35052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4" name="Rectangle 173"/>
              <p:cNvSpPr/>
              <p:nvPr/>
            </p:nvSpPr>
            <p:spPr>
              <a:xfrm>
                <a:off x="1219200" y="35052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6" name="Rectangle 175"/>
              <p:cNvSpPr/>
              <p:nvPr/>
            </p:nvSpPr>
            <p:spPr>
              <a:xfrm>
                <a:off x="1524000" y="35052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7" name="Rectangle 176"/>
              <p:cNvSpPr/>
              <p:nvPr/>
            </p:nvSpPr>
            <p:spPr>
              <a:xfrm>
                <a:off x="1676400" y="35052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8" name="Rectangle 177"/>
              <p:cNvSpPr/>
              <p:nvPr/>
            </p:nvSpPr>
            <p:spPr>
              <a:xfrm>
                <a:off x="1828800" y="35052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9" name="Rectangle 178"/>
              <p:cNvSpPr/>
              <p:nvPr/>
            </p:nvSpPr>
            <p:spPr>
              <a:xfrm>
                <a:off x="1981200" y="35052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0" name="Rectangle 179"/>
              <p:cNvSpPr/>
              <p:nvPr/>
            </p:nvSpPr>
            <p:spPr>
              <a:xfrm>
                <a:off x="2133600" y="35052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1" name="Rectangle 180"/>
              <p:cNvSpPr/>
              <p:nvPr/>
            </p:nvSpPr>
            <p:spPr>
              <a:xfrm>
                <a:off x="2286000" y="35052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2" name="Rectangle 181"/>
              <p:cNvSpPr/>
              <p:nvPr/>
            </p:nvSpPr>
            <p:spPr>
              <a:xfrm>
                <a:off x="2438400" y="35052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3" name="Rectangle 182"/>
              <p:cNvSpPr/>
              <p:nvPr/>
            </p:nvSpPr>
            <p:spPr>
              <a:xfrm>
                <a:off x="2590800" y="35052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4" name="Rectangle 183"/>
              <p:cNvSpPr/>
              <p:nvPr/>
            </p:nvSpPr>
            <p:spPr>
              <a:xfrm>
                <a:off x="2743200" y="35052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5" name="Rectangle 184"/>
              <p:cNvSpPr/>
              <p:nvPr/>
            </p:nvSpPr>
            <p:spPr>
              <a:xfrm>
                <a:off x="2895600" y="35052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6" name="Rectangle 185"/>
              <p:cNvSpPr/>
              <p:nvPr/>
            </p:nvSpPr>
            <p:spPr>
              <a:xfrm>
                <a:off x="3048000" y="35052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8" name="Rectangle 187"/>
              <p:cNvSpPr/>
              <p:nvPr/>
            </p:nvSpPr>
            <p:spPr>
              <a:xfrm>
                <a:off x="3352800" y="35052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9" name="Rectangle 188"/>
              <p:cNvSpPr/>
              <p:nvPr/>
            </p:nvSpPr>
            <p:spPr>
              <a:xfrm>
                <a:off x="3505200" y="35052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0" name="Rectangle 189"/>
              <p:cNvSpPr/>
              <p:nvPr/>
            </p:nvSpPr>
            <p:spPr>
              <a:xfrm>
                <a:off x="3657600" y="35052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1" name="Rectangle 190"/>
              <p:cNvSpPr/>
              <p:nvPr/>
            </p:nvSpPr>
            <p:spPr>
              <a:xfrm>
                <a:off x="3810000" y="35052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2" name="Rectangle 191"/>
              <p:cNvSpPr/>
              <p:nvPr/>
            </p:nvSpPr>
            <p:spPr>
              <a:xfrm>
                <a:off x="3962400" y="35052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3" name="Rectangle 192"/>
              <p:cNvSpPr/>
              <p:nvPr/>
            </p:nvSpPr>
            <p:spPr>
              <a:xfrm>
                <a:off x="4114800" y="35052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4" name="Rectangle 193"/>
              <p:cNvSpPr/>
              <p:nvPr/>
            </p:nvSpPr>
            <p:spPr>
              <a:xfrm>
                <a:off x="4267200" y="35052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5" name="Rectangle 194"/>
              <p:cNvSpPr/>
              <p:nvPr/>
            </p:nvSpPr>
            <p:spPr>
              <a:xfrm>
                <a:off x="4419600" y="35052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7" name="Rectangle 196"/>
              <p:cNvSpPr/>
              <p:nvPr/>
            </p:nvSpPr>
            <p:spPr>
              <a:xfrm>
                <a:off x="4724400" y="35052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8" name="Rectangle 197"/>
              <p:cNvSpPr/>
              <p:nvPr/>
            </p:nvSpPr>
            <p:spPr>
              <a:xfrm>
                <a:off x="4876800" y="35052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9" name="Rectangle 198"/>
              <p:cNvSpPr/>
              <p:nvPr/>
            </p:nvSpPr>
            <p:spPr>
              <a:xfrm>
                <a:off x="5029200" y="35052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00" name="Rectangle 199"/>
              <p:cNvSpPr/>
              <p:nvPr/>
            </p:nvSpPr>
            <p:spPr>
              <a:xfrm>
                <a:off x="5181600" y="35052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01" name="Rectangle 200"/>
              <p:cNvSpPr/>
              <p:nvPr/>
            </p:nvSpPr>
            <p:spPr>
              <a:xfrm>
                <a:off x="5334000" y="35052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02" name="Rectangle 201"/>
              <p:cNvSpPr/>
              <p:nvPr/>
            </p:nvSpPr>
            <p:spPr>
              <a:xfrm>
                <a:off x="5486400" y="35052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03" name="Rectangle 202"/>
              <p:cNvSpPr/>
              <p:nvPr/>
            </p:nvSpPr>
            <p:spPr>
              <a:xfrm>
                <a:off x="5638800" y="35052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04" name="Rectangle 203"/>
              <p:cNvSpPr/>
              <p:nvPr/>
            </p:nvSpPr>
            <p:spPr>
              <a:xfrm>
                <a:off x="5791200" y="35052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06" name="Rectangle 205"/>
              <p:cNvSpPr/>
              <p:nvPr/>
            </p:nvSpPr>
            <p:spPr>
              <a:xfrm>
                <a:off x="6096000" y="35052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07" name="Rectangle 206"/>
              <p:cNvSpPr/>
              <p:nvPr/>
            </p:nvSpPr>
            <p:spPr>
              <a:xfrm>
                <a:off x="6248400" y="35052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08" name="Rectangle 207"/>
              <p:cNvSpPr/>
              <p:nvPr/>
            </p:nvSpPr>
            <p:spPr>
              <a:xfrm>
                <a:off x="6400800" y="35052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09" name="Rectangle 208"/>
              <p:cNvSpPr/>
              <p:nvPr/>
            </p:nvSpPr>
            <p:spPr>
              <a:xfrm>
                <a:off x="6553200" y="35052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10" name="Rectangle 209"/>
              <p:cNvSpPr/>
              <p:nvPr/>
            </p:nvSpPr>
            <p:spPr>
              <a:xfrm>
                <a:off x="6705600" y="35052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11" name="Rectangle 210"/>
              <p:cNvSpPr/>
              <p:nvPr/>
            </p:nvSpPr>
            <p:spPr>
              <a:xfrm>
                <a:off x="6858000" y="35052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12" name="Rectangle 211"/>
              <p:cNvSpPr/>
              <p:nvPr/>
            </p:nvSpPr>
            <p:spPr>
              <a:xfrm>
                <a:off x="7010400" y="35052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48" name="Group 781"/>
            <p:cNvGrpSpPr/>
            <p:nvPr/>
          </p:nvGrpSpPr>
          <p:grpSpPr>
            <a:xfrm>
              <a:off x="1066800" y="3733800"/>
              <a:ext cx="6096000" cy="152400"/>
              <a:chOff x="1066800" y="3733800"/>
              <a:chExt cx="6096000" cy="152400"/>
            </a:xfrm>
          </p:grpSpPr>
          <p:sp>
            <p:nvSpPr>
              <p:cNvPr id="213" name="Rectangle 212"/>
              <p:cNvSpPr/>
              <p:nvPr/>
            </p:nvSpPr>
            <p:spPr>
              <a:xfrm>
                <a:off x="1066800" y="37338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14" name="Rectangle 213"/>
              <p:cNvSpPr/>
              <p:nvPr/>
            </p:nvSpPr>
            <p:spPr>
              <a:xfrm>
                <a:off x="1219200" y="37338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16" name="Rectangle 215"/>
              <p:cNvSpPr/>
              <p:nvPr/>
            </p:nvSpPr>
            <p:spPr>
              <a:xfrm>
                <a:off x="1524000" y="37338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17" name="Rectangle 216"/>
              <p:cNvSpPr/>
              <p:nvPr/>
            </p:nvSpPr>
            <p:spPr>
              <a:xfrm>
                <a:off x="1676400" y="37338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18" name="Rectangle 217"/>
              <p:cNvSpPr/>
              <p:nvPr/>
            </p:nvSpPr>
            <p:spPr>
              <a:xfrm>
                <a:off x="1828800" y="37338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19" name="Rectangle 218"/>
              <p:cNvSpPr/>
              <p:nvPr/>
            </p:nvSpPr>
            <p:spPr>
              <a:xfrm>
                <a:off x="1981200" y="37338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20" name="Rectangle 219"/>
              <p:cNvSpPr/>
              <p:nvPr/>
            </p:nvSpPr>
            <p:spPr>
              <a:xfrm>
                <a:off x="2133600" y="37338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21" name="Rectangle 220"/>
              <p:cNvSpPr/>
              <p:nvPr/>
            </p:nvSpPr>
            <p:spPr>
              <a:xfrm>
                <a:off x="2286000" y="37338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22" name="Rectangle 221"/>
              <p:cNvSpPr/>
              <p:nvPr/>
            </p:nvSpPr>
            <p:spPr>
              <a:xfrm>
                <a:off x="2438400" y="37338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23" name="Rectangle 222"/>
              <p:cNvSpPr/>
              <p:nvPr/>
            </p:nvSpPr>
            <p:spPr>
              <a:xfrm>
                <a:off x="2590800" y="37338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24" name="Rectangle 223"/>
              <p:cNvSpPr/>
              <p:nvPr/>
            </p:nvSpPr>
            <p:spPr>
              <a:xfrm>
                <a:off x="2743200" y="37338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25" name="Rectangle 224"/>
              <p:cNvSpPr/>
              <p:nvPr/>
            </p:nvSpPr>
            <p:spPr>
              <a:xfrm>
                <a:off x="2895600" y="37338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26" name="Rectangle 225"/>
              <p:cNvSpPr/>
              <p:nvPr/>
            </p:nvSpPr>
            <p:spPr>
              <a:xfrm>
                <a:off x="3048000" y="37338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28" name="Rectangle 227"/>
              <p:cNvSpPr/>
              <p:nvPr/>
            </p:nvSpPr>
            <p:spPr>
              <a:xfrm>
                <a:off x="3352800" y="37338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29" name="Rectangle 228"/>
              <p:cNvSpPr/>
              <p:nvPr/>
            </p:nvSpPr>
            <p:spPr>
              <a:xfrm>
                <a:off x="3505200" y="37338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30" name="Rectangle 229"/>
              <p:cNvSpPr/>
              <p:nvPr/>
            </p:nvSpPr>
            <p:spPr>
              <a:xfrm>
                <a:off x="3657600" y="37338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31" name="Rectangle 230"/>
              <p:cNvSpPr/>
              <p:nvPr/>
            </p:nvSpPr>
            <p:spPr>
              <a:xfrm>
                <a:off x="3810000" y="37338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32" name="Rectangle 231"/>
              <p:cNvSpPr/>
              <p:nvPr/>
            </p:nvSpPr>
            <p:spPr>
              <a:xfrm>
                <a:off x="3962400" y="37338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33" name="Rectangle 232"/>
              <p:cNvSpPr/>
              <p:nvPr/>
            </p:nvSpPr>
            <p:spPr>
              <a:xfrm>
                <a:off x="4114800" y="37338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34" name="Rectangle 233"/>
              <p:cNvSpPr/>
              <p:nvPr/>
            </p:nvSpPr>
            <p:spPr>
              <a:xfrm>
                <a:off x="4267200" y="37338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35" name="Rectangle 234"/>
              <p:cNvSpPr/>
              <p:nvPr/>
            </p:nvSpPr>
            <p:spPr>
              <a:xfrm>
                <a:off x="4419600" y="37338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37" name="Rectangle 236"/>
              <p:cNvSpPr/>
              <p:nvPr/>
            </p:nvSpPr>
            <p:spPr>
              <a:xfrm>
                <a:off x="4724400" y="37338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38" name="Rectangle 237"/>
              <p:cNvSpPr/>
              <p:nvPr/>
            </p:nvSpPr>
            <p:spPr>
              <a:xfrm>
                <a:off x="4876800" y="37338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39" name="Rectangle 238"/>
              <p:cNvSpPr/>
              <p:nvPr/>
            </p:nvSpPr>
            <p:spPr>
              <a:xfrm>
                <a:off x="5029200" y="37338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40" name="Rectangle 239"/>
              <p:cNvSpPr/>
              <p:nvPr/>
            </p:nvSpPr>
            <p:spPr>
              <a:xfrm>
                <a:off x="5181600" y="37338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41" name="Rectangle 240"/>
              <p:cNvSpPr/>
              <p:nvPr/>
            </p:nvSpPr>
            <p:spPr>
              <a:xfrm>
                <a:off x="5334000" y="37338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42" name="Rectangle 241"/>
              <p:cNvSpPr/>
              <p:nvPr/>
            </p:nvSpPr>
            <p:spPr>
              <a:xfrm>
                <a:off x="5486400" y="37338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43" name="Rectangle 242"/>
              <p:cNvSpPr/>
              <p:nvPr/>
            </p:nvSpPr>
            <p:spPr>
              <a:xfrm>
                <a:off x="5638800" y="37338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44" name="Rectangle 243"/>
              <p:cNvSpPr/>
              <p:nvPr/>
            </p:nvSpPr>
            <p:spPr>
              <a:xfrm>
                <a:off x="5791200" y="37338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46" name="Rectangle 245"/>
              <p:cNvSpPr/>
              <p:nvPr/>
            </p:nvSpPr>
            <p:spPr>
              <a:xfrm>
                <a:off x="6096000" y="37338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47" name="Rectangle 246"/>
              <p:cNvSpPr/>
              <p:nvPr/>
            </p:nvSpPr>
            <p:spPr>
              <a:xfrm>
                <a:off x="6248400" y="37338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48" name="Rectangle 247"/>
              <p:cNvSpPr/>
              <p:nvPr/>
            </p:nvSpPr>
            <p:spPr>
              <a:xfrm>
                <a:off x="6400800" y="37338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49" name="Rectangle 248"/>
              <p:cNvSpPr/>
              <p:nvPr/>
            </p:nvSpPr>
            <p:spPr>
              <a:xfrm>
                <a:off x="6553200" y="37338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50" name="Rectangle 249"/>
              <p:cNvSpPr/>
              <p:nvPr/>
            </p:nvSpPr>
            <p:spPr>
              <a:xfrm>
                <a:off x="6705600" y="37338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51" name="Rectangle 250"/>
              <p:cNvSpPr/>
              <p:nvPr/>
            </p:nvSpPr>
            <p:spPr>
              <a:xfrm>
                <a:off x="6858000" y="37338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52" name="Rectangle 251"/>
              <p:cNvSpPr/>
              <p:nvPr/>
            </p:nvSpPr>
            <p:spPr>
              <a:xfrm>
                <a:off x="7010400" y="37338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49" name="Group 808"/>
            <p:cNvGrpSpPr/>
            <p:nvPr/>
          </p:nvGrpSpPr>
          <p:grpSpPr>
            <a:xfrm>
              <a:off x="1066800" y="3962400"/>
              <a:ext cx="6096000" cy="152400"/>
              <a:chOff x="1066800" y="3962400"/>
              <a:chExt cx="6096000" cy="152400"/>
            </a:xfrm>
          </p:grpSpPr>
          <p:sp>
            <p:nvSpPr>
              <p:cNvPr id="253" name="Rectangle 252"/>
              <p:cNvSpPr/>
              <p:nvPr/>
            </p:nvSpPr>
            <p:spPr>
              <a:xfrm>
                <a:off x="1066800" y="39624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54" name="Rectangle 253"/>
              <p:cNvSpPr/>
              <p:nvPr/>
            </p:nvSpPr>
            <p:spPr>
              <a:xfrm>
                <a:off x="1219200" y="39624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55" name="Rectangle 254"/>
              <p:cNvSpPr/>
              <p:nvPr/>
            </p:nvSpPr>
            <p:spPr>
              <a:xfrm>
                <a:off x="1371600" y="39624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56" name="Rectangle 255"/>
              <p:cNvSpPr/>
              <p:nvPr/>
            </p:nvSpPr>
            <p:spPr>
              <a:xfrm>
                <a:off x="1524000" y="39624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58" name="Rectangle 257"/>
              <p:cNvSpPr/>
              <p:nvPr/>
            </p:nvSpPr>
            <p:spPr>
              <a:xfrm>
                <a:off x="1828800" y="39624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59" name="Rectangle 258"/>
              <p:cNvSpPr/>
              <p:nvPr/>
            </p:nvSpPr>
            <p:spPr>
              <a:xfrm>
                <a:off x="1981200" y="39624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60" name="Rectangle 259"/>
              <p:cNvSpPr/>
              <p:nvPr/>
            </p:nvSpPr>
            <p:spPr>
              <a:xfrm>
                <a:off x="2133600" y="39624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61" name="Rectangle 260"/>
              <p:cNvSpPr/>
              <p:nvPr/>
            </p:nvSpPr>
            <p:spPr>
              <a:xfrm>
                <a:off x="2286000" y="39624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62" name="Rectangle 261"/>
              <p:cNvSpPr/>
              <p:nvPr/>
            </p:nvSpPr>
            <p:spPr>
              <a:xfrm>
                <a:off x="2438400" y="39624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63" name="Rectangle 262"/>
              <p:cNvSpPr/>
              <p:nvPr/>
            </p:nvSpPr>
            <p:spPr>
              <a:xfrm>
                <a:off x="2590800" y="39624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64" name="Rectangle 263"/>
              <p:cNvSpPr/>
              <p:nvPr/>
            </p:nvSpPr>
            <p:spPr>
              <a:xfrm>
                <a:off x="2743200" y="39624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65" name="Rectangle 264"/>
              <p:cNvSpPr/>
              <p:nvPr/>
            </p:nvSpPr>
            <p:spPr>
              <a:xfrm>
                <a:off x="2895600" y="39624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66" name="Rectangle 265"/>
              <p:cNvSpPr/>
              <p:nvPr/>
            </p:nvSpPr>
            <p:spPr>
              <a:xfrm>
                <a:off x="3048000" y="39624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67" name="Rectangle 266"/>
              <p:cNvSpPr/>
              <p:nvPr/>
            </p:nvSpPr>
            <p:spPr>
              <a:xfrm>
                <a:off x="3200400" y="39624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68" name="Rectangle 267"/>
              <p:cNvSpPr/>
              <p:nvPr/>
            </p:nvSpPr>
            <p:spPr>
              <a:xfrm>
                <a:off x="3352800" y="39624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69" name="Rectangle 268"/>
              <p:cNvSpPr/>
              <p:nvPr/>
            </p:nvSpPr>
            <p:spPr>
              <a:xfrm>
                <a:off x="3505200" y="39624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71" name="Rectangle 270"/>
              <p:cNvSpPr/>
              <p:nvPr/>
            </p:nvSpPr>
            <p:spPr>
              <a:xfrm>
                <a:off x="3810000" y="39624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72" name="Rectangle 271"/>
              <p:cNvSpPr/>
              <p:nvPr/>
            </p:nvSpPr>
            <p:spPr>
              <a:xfrm>
                <a:off x="3962400" y="39624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73" name="Rectangle 272"/>
              <p:cNvSpPr/>
              <p:nvPr/>
            </p:nvSpPr>
            <p:spPr>
              <a:xfrm>
                <a:off x="4114800" y="39624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74" name="Rectangle 273"/>
              <p:cNvSpPr/>
              <p:nvPr/>
            </p:nvSpPr>
            <p:spPr>
              <a:xfrm>
                <a:off x="4267200" y="39624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75" name="Rectangle 274"/>
              <p:cNvSpPr/>
              <p:nvPr/>
            </p:nvSpPr>
            <p:spPr>
              <a:xfrm>
                <a:off x="4419600" y="39624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76" name="Rectangle 275"/>
              <p:cNvSpPr/>
              <p:nvPr/>
            </p:nvSpPr>
            <p:spPr>
              <a:xfrm>
                <a:off x="4572000" y="39624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77" name="Rectangle 276"/>
              <p:cNvSpPr/>
              <p:nvPr/>
            </p:nvSpPr>
            <p:spPr>
              <a:xfrm>
                <a:off x="4724400" y="39624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78" name="Rectangle 277"/>
              <p:cNvSpPr/>
              <p:nvPr/>
            </p:nvSpPr>
            <p:spPr>
              <a:xfrm>
                <a:off x="4876800" y="39624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79" name="Rectangle 278"/>
              <p:cNvSpPr/>
              <p:nvPr/>
            </p:nvSpPr>
            <p:spPr>
              <a:xfrm>
                <a:off x="5029200" y="39624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80" name="Rectangle 279"/>
              <p:cNvSpPr/>
              <p:nvPr/>
            </p:nvSpPr>
            <p:spPr>
              <a:xfrm>
                <a:off x="5181600" y="39624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81" name="Rectangle 280"/>
              <p:cNvSpPr/>
              <p:nvPr/>
            </p:nvSpPr>
            <p:spPr>
              <a:xfrm>
                <a:off x="5334000" y="39624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82" name="Rectangle 281"/>
              <p:cNvSpPr/>
              <p:nvPr/>
            </p:nvSpPr>
            <p:spPr>
              <a:xfrm>
                <a:off x="5486400" y="39624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83" name="Rectangle 282"/>
              <p:cNvSpPr/>
              <p:nvPr/>
            </p:nvSpPr>
            <p:spPr>
              <a:xfrm>
                <a:off x="5638800" y="39624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85" name="Rectangle 284"/>
              <p:cNvSpPr/>
              <p:nvPr/>
            </p:nvSpPr>
            <p:spPr>
              <a:xfrm>
                <a:off x="5943600" y="39624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86" name="Rectangle 285"/>
              <p:cNvSpPr/>
              <p:nvPr/>
            </p:nvSpPr>
            <p:spPr>
              <a:xfrm>
                <a:off x="6096000" y="39624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87" name="Rectangle 286"/>
              <p:cNvSpPr/>
              <p:nvPr/>
            </p:nvSpPr>
            <p:spPr>
              <a:xfrm>
                <a:off x="6248400" y="39624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88" name="Rectangle 287"/>
              <p:cNvSpPr/>
              <p:nvPr/>
            </p:nvSpPr>
            <p:spPr>
              <a:xfrm>
                <a:off x="6400800" y="39624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89" name="Rectangle 288"/>
              <p:cNvSpPr/>
              <p:nvPr/>
            </p:nvSpPr>
            <p:spPr>
              <a:xfrm>
                <a:off x="6553200" y="39624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90" name="Rectangle 289"/>
              <p:cNvSpPr/>
              <p:nvPr/>
            </p:nvSpPr>
            <p:spPr>
              <a:xfrm>
                <a:off x="6705600" y="39624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91" name="Rectangle 290"/>
              <p:cNvSpPr/>
              <p:nvPr/>
            </p:nvSpPr>
            <p:spPr>
              <a:xfrm>
                <a:off x="6858000" y="39624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92" name="Rectangle 291"/>
              <p:cNvSpPr/>
              <p:nvPr/>
            </p:nvSpPr>
            <p:spPr>
              <a:xfrm>
                <a:off x="7010400" y="39624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50" name="Group 809"/>
            <p:cNvGrpSpPr/>
            <p:nvPr/>
          </p:nvGrpSpPr>
          <p:grpSpPr>
            <a:xfrm>
              <a:off x="1066800" y="4191000"/>
              <a:ext cx="6096000" cy="152400"/>
              <a:chOff x="1066800" y="4191000"/>
              <a:chExt cx="6096000" cy="152400"/>
            </a:xfrm>
          </p:grpSpPr>
          <p:sp>
            <p:nvSpPr>
              <p:cNvPr id="293" name="Rectangle 292"/>
              <p:cNvSpPr/>
              <p:nvPr/>
            </p:nvSpPr>
            <p:spPr>
              <a:xfrm>
                <a:off x="1066800" y="41910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94" name="Rectangle 293"/>
              <p:cNvSpPr/>
              <p:nvPr/>
            </p:nvSpPr>
            <p:spPr>
              <a:xfrm>
                <a:off x="1219200" y="41910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95" name="Rectangle 294"/>
              <p:cNvSpPr/>
              <p:nvPr/>
            </p:nvSpPr>
            <p:spPr>
              <a:xfrm>
                <a:off x="1371600" y="41910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96" name="Rectangle 295"/>
              <p:cNvSpPr/>
              <p:nvPr/>
            </p:nvSpPr>
            <p:spPr>
              <a:xfrm>
                <a:off x="1524000" y="41910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98" name="Rectangle 297"/>
              <p:cNvSpPr/>
              <p:nvPr/>
            </p:nvSpPr>
            <p:spPr>
              <a:xfrm>
                <a:off x="1828800" y="41910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99" name="Rectangle 298"/>
              <p:cNvSpPr/>
              <p:nvPr/>
            </p:nvSpPr>
            <p:spPr>
              <a:xfrm>
                <a:off x="1981200" y="41910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00" name="Rectangle 299"/>
              <p:cNvSpPr/>
              <p:nvPr/>
            </p:nvSpPr>
            <p:spPr>
              <a:xfrm>
                <a:off x="2133600" y="41910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01" name="Rectangle 300"/>
              <p:cNvSpPr/>
              <p:nvPr/>
            </p:nvSpPr>
            <p:spPr>
              <a:xfrm>
                <a:off x="2286000" y="41910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02" name="Rectangle 301"/>
              <p:cNvSpPr/>
              <p:nvPr/>
            </p:nvSpPr>
            <p:spPr>
              <a:xfrm>
                <a:off x="2438400" y="41910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03" name="Rectangle 302"/>
              <p:cNvSpPr/>
              <p:nvPr/>
            </p:nvSpPr>
            <p:spPr>
              <a:xfrm>
                <a:off x="2590800" y="41910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04" name="Rectangle 303"/>
              <p:cNvSpPr/>
              <p:nvPr/>
            </p:nvSpPr>
            <p:spPr>
              <a:xfrm>
                <a:off x="2743200" y="41910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05" name="Rectangle 304"/>
              <p:cNvSpPr/>
              <p:nvPr/>
            </p:nvSpPr>
            <p:spPr>
              <a:xfrm>
                <a:off x="2895600" y="41910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06" name="Rectangle 305"/>
              <p:cNvSpPr/>
              <p:nvPr/>
            </p:nvSpPr>
            <p:spPr>
              <a:xfrm>
                <a:off x="3048000" y="41910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07" name="Rectangle 306"/>
              <p:cNvSpPr/>
              <p:nvPr/>
            </p:nvSpPr>
            <p:spPr>
              <a:xfrm>
                <a:off x="3200400" y="41910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08" name="Rectangle 307"/>
              <p:cNvSpPr/>
              <p:nvPr/>
            </p:nvSpPr>
            <p:spPr>
              <a:xfrm>
                <a:off x="3352800" y="41910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09" name="Rectangle 308"/>
              <p:cNvSpPr/>
              <p:nvPr/>
            </p:nvSpPr>
            <p:spPr>
              <a:xfrm>
                <a:off x="3505200" y="41910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11" name="Rectangle 310"/>
              <p:cNvSpPr/>
              <p:nvPr/>
            </p:nvSpPr>
            <p:spPr>
              <a:xfrm>
                <a:off x="3810000" y="41910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12" name="Rectangle 311"/>
              <p:cNvSpPr/>
              <p:nvPr/>
            </p:nvSpPr>
            <p:spPr>
              <a:xfrm>
                <a:off x="3962400" y="41910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13" name="Rectangle 312"/>
              <p:cNvSpPr/>
              <p:nvPr/>
            </p:nvSpPr>
            <p:spPr>
              <a:xfrm>
                <a:off x="4114800" y="41910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14" name="Rectangle 313"/>
              <p:cNvSpPr/>
              <p:nvPr/>
            </p:nvSpPr>
            <p:spPr>
              <a:xfrm>
                <a:off x="4267200" y="41910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15" name="Rectangle 314"/>
              <p:cNvSpPr/>
              <p:nvPr/>
            </p:nvSpPr>
            <p:spPr>
              <a:xfrm>
                <a:off x="4419600" y="41910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16" name="Rectangle 315"/>
              <p:cNvSpPr/>
              <p:nvPr/>
            </p:nvSpPr>
            <p:spPr>
              <a:xfrm>
                <a:off x="4572000" y="41910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17" name="Rectangle 316"/>
              <p:cNvSpPr/>
              <p:nvPr/>
            </p:nvSpPr>
            <p:spPr>
              <a:xfrm>
                <a:off x="4724400" y="41910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18" name="Rectangle 317"/>
              <p:cNvSpPr/>
              <p:nvPr/>
            </p:nvSpPr>
            <p:spPr>
              <a:xfrm>
                <a:off x="4876800" y="41910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19" name="Rectangle 318"/>
              <p:cNvSpPr/>
              <p:nvPr/>
            </p:nvSpPr>
            <p:spPr>
              <a:xfrm>
                <a:off x="5029200" y="41910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20" name="Rectangle 319"/>
              <p:cNvSpPr/>
              <p:nvPr/>
            </p:nvSpPr>
            <p:spPr>
              <a:xfrm>
                <a:off x="5181600" y="41910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21" name="Rectangle 320"/>
              <p:cNvSpPr/>
              <p:nvPr/>
            </p:nvSpPr>
            <p:spPr>
              <a:xfrm>
                <a:off x="5334000" y="41910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22" name="Rectangle 321"/>
              <p:cNvSpPr/>
              <p:nvPr/>
            </p:nvSpPr>
            <p:spPr>
              <a:xfrm>
                <a:off x="5486400" y="41910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23" name="Rectangle 322"/>
              <p:cNvSpPr/>
              <p:nvPr/>
            </p:nvSpPr>
            <p:spPr>
              <a:xfrm>
                <a:off x="5638800" y="41910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25" name="Rectangle 324"/>
              <p:cNvSpPr/>
              <p:nvPr/>
            </p:nvSpPr>
            <p:spPr>
              <a:xfrm>
                <a:off x="5943600" y="41910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26" name="Rectangle 325"/>
              <p:cNvSpPr/>
              <p:nvPr/>
            </p:nvSpPr>
            <p:spPr>
              <a:xfrm>
                <a:off x="6096000" y="41910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27" name="Rectangle 326"/>
              <p:cNvSpPr/>
              <p:nvPr/>
            </p:nvSpPr>
            <p:spPr>
              <a:xfrm>
                <a:off x="6248400" y="41910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28" name="Rectangle 327"/>
              <p:cNvSpPr/>
              <p:nvPr/>
            </p:nvSpPr>
            <p:spPr>
              <a:xfrm>
                <a:off x="6400800" y="41910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29" name="Rectangle 328"/>
              <p:cNvSpPr/>
              <p:nvPr/>
            </p:nvSpPr>
            <p:spPr>
              <a:xfrm>
                <a:off x="6553200" y="41910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30" name="Rectangle 329"/>
              <p:cNvSpPr/>
              <p:nvPr/>
            </p:nvSpPr>
            <p:spPr>
              <a:xfrm>
                <a:off x="6705600" y="41910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31" name="Rectangle 330"/>
              <p:cNvSpPr/>
              <p:nvPr/>
            </p:nvSpPr>
            <p:spPr>
              <a:xfrm>
                <a:off x="6858000" y="41910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32" name="Rectangle 331"/>
              <p:cNvSpPr/>
              <p:nvPr/>
            </p:nvSpPr>
            <p:spPr>
              <a:xfrm>
                <a:off x="7010400" y="41910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51" name="Group 836"/>
            <p:cNvGrpSpPr/>
            <p:nvPr/>
          </p:nvGrpSpPr>
          <p:grpSpPr>
            <a:xfrm>
              <a:off x="1066800" y="4419600"/>
              <a:ext cx="6096000" cy="152400"/>
              <a:chOff x="1066800" y="4419600"/>
              <a:chExt cx="6096000" cy="152400"/>
            </a:xfrm>
          </p:grpSpPr>
          <p:sp>
            <p:nvSpPr>
              <p:cNvPr id="333" name="Rectangle 332"/>
              <p:cNvSpPr/>
              <p:nvPr/>
            </p:nvSpPr>
            <p:spPr>
              <a:xfrm>
                <a:off x="1066800" y="44196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34" name="Rectangle 333"/>
              <p:cNvSpPr/>
              <p:nvPr/>
            </p:nvSpPr>
            <p:spPr>
              <a:xfrm>
                <a:off x="1219200" y="44196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35" name="Rectangle 334"/>
              <p:cNvSpPr/>
              <p:nvPr/>
            </p:nvSpPr>
            <p:spPr>
              <a:xfrm>
                <a:off x="1371600" y="44196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36" name="Rectangle 335"/>
              <p:cNvSpPr/>
              <p:nvPr/>
            </p:nvSpPr>
            <p:spPr>
              <a:xfrm>
                <a:off x="1524000" y="44196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38" name="Rectangle 337"/>
              <p:cNvSpPr/>
              <p:nvPr/>
            </p:nvSpPr>
            <p:spPr>
              <a:xfrm>
                <a:off x="1828800" y="44196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39" name="Rectangle 338"/>
              <p:cNvSpPr/>
              <p:nvPr/>
            </p:nvSpPr>
            <p:spPr>
              <a:xfrm>
                <a:off x="1981200" y="44196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40" name="Rectangle 339"/>
              <p:cNvSpPr/>
              <p:nvPr/>
            </p:nvSpPr>
            <p:spPr>
              <a:xfrm>
                <a:off x="2133600" y="44196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41" name="Rectangle 340"/>
              <p:cNvSpPr/>
              <p:nvPr/>
            </p:nvSpPr>
            <p:spPr>
              <a:xfrm>
                <a:off x="2286000" y="44196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42" name="Rectangle 341"/>
              <p:cNvSpPr/>
              <p:nvPr/>
            </p:nvSpPr>
            <p:spPr>
              <a:xfrm>
                <a:off x="2438400" y="44196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43" name="Rectangle 342"/>
              <p:cNvSpPr/>
              <p:nvPr/>
            </p:nvSpPr>
            <p:spPr>
              <a:xfrm>
                <a:off x="2590800" y="44196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44" name="Rectangle 343"/>
              <p:cNvSpPr/>
              <p:nvPr/>
            </p:nvSpPr>
            <p:spPr>
              <a:xfrm>
                <a:off x="2743200" y="44196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45" name="Rectangle 344"/>
              <p:cNvSpPr/>
              <p:nvPr/>
            </p:nvSpPr>
            <p:spPr>
              <a:xfrm>
                <a:off x="2895600" y="44196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46" name="Rectangle 345"/>
              <p:cNvSpPr/>
              <p:nvPr/>
            </p:nvSpPr>
            <p:spPr>
              <a:xfrm>
                <a:off x="3048000" y="44196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47" name="Rectangle 346"/>
              <p:cNvSpPr/>
              <p:nvPr/>
            </p:nvSpPr>
            <p:spPr>
              <a:xfrm>
                <a:off x="3200400" y="44196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48" name="Rectangle 347"/>
              <p:cNvSpPr/>
              <p:nvPr/>
            </p:nvSpPr>
            <p:spPr>
              <a:xfrm>
                <a:off x="3352800" y="44196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49" name="Rectangle 348"/>
              <p:cNvSpPr/>
              <p:nvPr/>
            </p:nvSpPr>
            <p:spPr>
              <a:xfrm>
                <a:off x="3505200" y="44196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51" name="Rectangle 350"/>
              <p:cNvSpPr/>
              <p:nvPr/>
            </p:nvSpPr>
            <p:spPr>
              <a:xfrm>
                <a:off x="3810000" y="44196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52" name="Rectangle 351"/>
              <p:cNvSpPr/>
              <p:nvPr/>
            </p:nvSpPr>
            <p:spPr>
              <a:xfrm>
                <a:off x="3962400" y="44196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53" name="Rectangle 352"/>
              <p:cNvSpPr/>
              <p:nvPr/>
            </p:nvSpPr>
            <p:spPr>
              <a:xfrm>
                <a:off x="4114800" y="44196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54" name="Rectangle 353"/>
              <p:cNvSpPr/>
              <p:nvPr/>
            </p:nvSpPr>
            <p:spPr>
              <a:xfrm>
                <a:off x="4267200" y="44196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55" name="Rectangle 354"/>
              <p:cNvSpPr/>
              <p:nvPr/>
            </p:nvSpPr>
            <p:spPr>
              <a:xfrm>
                <a:off x="4419600" y="44196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56" name="Rectangle 355"/>
              <p:cNvSpPr/>
              <p:nvPr/>
            </p:nvSpPr>
            <p:spPr>
              <a:xfrm>
                <a:off x="4572000" y="44196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57" name="Rectangle 356"/>
              <p:cNvSpPr/>
              <p:nvPr/>
            </p:nvSpPr>
            <p:spPr>
              <a:xfrm>
                <a:off x="4724400" y="44196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58" name="Rectangle 357"/>
              <p:cNvSpPr/>
              <p:nvPr/>
            </p:nvSpPr>
            <p:spPr>
              <a:xfrm>
                <a:off x="4876800" y="44196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59" name="Rectangle 358"/>
              <p:cNvSpPr/>
              <p:nvPr/>
            </p:nvSpPr>
            <p:spPr>
              <a:xfrm>
                <a:off x="5029200" y="44196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60" name="Rectangle 359"/>
              <p:cNvSpPr/>
              <p:nvPr/>
            </p:nvSpPr>
            <p:spPr>
              <a:xfrm>
                <a:off x="5181600" y="44196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61" name="Rectangle 360"/>
              <p:cNvSpPr/>
              <p:nvPr/>
            </p:nvSpPr>
            <p:spPr>
              <a:xfrm>
                <a:off x="5334000" y="44196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62" name="Rectangle 361"/>
              <p:cNvSpPr/>
              <p:nvPr/>
            </p:nvSpPr>
            <p:spPr>
              <a:xfrm>
                <a:off x="5486400" y="44196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63" name="Rectangle 362"/>
              <p:cNvSpPr/>
              <p:nvPr/>
            </p:nvSpPr>
            <p:spPr>
              <a:xfrm>
                <a:off x="5638800" y="44196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65" name="Rectangle 364"/>
              <p:cNvSpPr/>
              <p:nvPr/>
            </p:nvSpPr>
            <p:spPr>
              <a:xfrm>
                <a:off x="5943600" y="44196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66" name="Rectangle 365"/>
              <p:cNvSpPr/>
              <p:nvPr/>
            </p:nvSpPr>
            <p:spPr>
              <a:xfrm>
                <a:off x="6096000" y="44196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67" name="Rectangle 366"/>
              <p:cNvSpPr/>
              <p:nvPr/>
            </p:nvSpPr>
            <p:spPr>
              <a:xfrm>
                <a:off x="6248400" y="44196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68" name="Rectangle 367"/>
              <p:cNvSpPr/>
              <p:nvPr/>
            </p:nvSpPr>
            <p:spPr>
              <a:xfrm>
                <a:off x="6400800" y="44196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69" name="Rectangle 368"/>
              <p:cNvSpPr/>
              <p:nvPr/>
            </p:nvSpPr>
            <p:spPr>
              <a:xfrm>
                <a:off x="6553200" y="44196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70" name="Rectangle 369"/>
              <p:cNvSpPr/>
              <p:nvPr/>
            </p:nvSpPr>
            <p:spPr>
              <a:xfrm>
                <a:off x="6705600" y="44196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71" name="Rectangle 370"/>
              <p:cNvSpPr/>
              <p:nvPr/>
            </p:nvSpPr>
            <p:spPr>
              <a:xfrm>
                <a:off x="6858000" y="44196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72" name="Rectangle 371"/>
              <p:cNvSpPr/>
              <p:nvPr/>
            </p:nvSpPr>
            <p:spPr>
              <a:xfrm>
                <a:off x="7010400" y="44196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52" name="Group 837"/>
            <p:cNvGrpSpPr/>
            <p:nvPr/>
          </p:nvGrpSpPr>
          <p:grpSpPr>
            <a:xfrm>
              <a:off x="1066800" y="4648200"/>
              <a:ext cx="6096000" cy="152400"/>
              <a:chOff x="1066800" y="4648200"/>
              <a:chExt cx="6096000" cy="152400"/>
            </a:xfrm>
          </p:grpSpPr>
          <p:sp>
            <p:nvSpPr>
              <p:cNvPr id="373" name="Rectangle 372"/>
              <p:cNvSpPr/>
              <p:nvPr/>
            </p:nvSpPr>
            <p:spPr>
              <a:xfrm>
                <a:off x="1066800" y="46482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74" name="Rectangle 373"/>
              <p:cNvSpPr/>
              <p:nvPr/>
            </p:nvSpPr>
            <p:spPr>
              <a:xfrm>
                <a:off x="1219200" y="46482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75" name="Rectangle 374"/>
              <p:cNvSpPr/>
              <p:nvPr/>
            </p:nvSpPr>
            <p:spPr>
              <a:xfrm>
                <a:off x="1371600" y="46482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76" name="Rectangle 375"/>
              <p:cNvSpPr/>
              <p:nvPr/>
            </p:nvSpPr>
            <p:spPr>
              <a:xfrm>
                <a:off x="1524000" y="46482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78" name="Rectangle 377"/>
              <p:cNvSpPr/>
              <p:nvPr/>
            </p:nvSpPr>
            <p:spPr>
              <a:xfrm>
                <a:off x="1828800" y="46482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79" name="Rectangle 378"/>
              <p:cNvSpPr/>
              <p:nvPr/>
            </p:nvSpPr>
            <p:spPr>
              <a:xfrm>
                <a:off x="1981200" y="46482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80" name="Rectangle 379"/>
              <p:cNvSpPr/>
              <p:nvPr/>
            </p:nvSpPr>
            <p:spPr>
              <a:xfrm>
                <a:off x="2133600" y="46482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81" name="Rectangle 380"/>
              <p:cNvSpPr/>
              <p:nvPr/>
            </p:nvSpPr>
            <p:spPr>
              <a:xfrm>
                <a:off x="2286000" y="46482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82" name="Rectangle 381"/>
              <p:cNvSpPr/>
              <p:nvPr/>
            </p:nvSpPr>
            <p:spPr>
              <a:xfrm>
                <a:off x="2438400" y="46482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83" name="Rectangle 382"/>
              <p:cNvSpPr/>
              <p:nvPr/>
            </p:nvSpPr>
            <p:spPr>
              <a:xfrm>
                <a:off x="2590800" y="46482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84" name="Rectangle 383"/>
              <p:cNvSpPr/>
              <p:nvPr/>
            </p:nvSpPr>
            <p:spPr>
              <a:xfrm>
                <a:off x="2743200" y="46482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85" name="Rectangle 384"/>
              <p:cNvSpPr/>
              <p:nvPr/>
            </p:nvSpPr>
            <p:spPr>
              <a:xfrm>
                <a:off x="2895600" y="46482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86" name="Rectangle 385"/>
              <p:cNvSpPr/>
              <p:nvPr/>
            </p:nvSpPr>
            <p:spPr>
              <a:xfrm>
                <a:off x="3048000" y="46482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87" name="Rectangle 386"/>
              <p:cNvSpPr/>
              <p:nvPr/>
            </p:nvSpPr>
            <p:spPr>
              <a:xfrm>
                <a:off x="3200400" y="46482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88" name="Rectangle 387"/>
              <p:cNvSpPr/>
              <p:nvPr/>
            </p:nvSpPr>
            <p:spPr>
              <a:xfrm>
                <a:off x="3352800" y="46482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89" name="Rectangle 388"/>
              <p:cNvSpPr/>
              <p:nvPr/>
            </p:nvSpPr>
            <p:spPr>
              <a:xfrm>
                <a:off x="3505200" y="46482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91" name="Rectangle 390"/>
              <p:cNvSpPr/>
              <p:nvPr/>
            </p:nvSpPr>
            <p:spPr>
              <a:xfrm>
                <a:off x="3810000" y="46482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92" name="Rectangle 391"/>
              <p:cNvSpPr/>
              <p:nvPr/>
            </p:nvSpPr>
            <p:spPr>
              <a:xfrm>
                <a:off x="3962400" y="46482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93" name="Rectangle 392"/>
              <p:cNvSpPr/>
              <p:nvPr/>
            </p:nvSpPr>
            <p:spPr>
              <a:xfrm>
                <a:off x="4114800" y="46482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94" name="Rectangle 393"/>
              <p:cNvSpPr/>
              <p:nvPr/>
            </p:nvSpPr>
            <p:spPr>
              <a:xfrm>
                <a:off x="4267200" y="46482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95" name="Rectangle 394"/>
              <p:cNvSpPr/>
              <p:nvPr/>
            </p:nvSpPr>
            <p:spPr>
              <a:xfrm>
                <a:off x="4419600" y="46482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96" name="Rectangle 395"/>
              <p:cNvSpPr/>
              <p:nvPr/>
            </p:nvSpPr>
            <p:spPr>
              <a:xfrm>
                <a:off x="4572000" y="46482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97" name="Rectangle 396"/>
              <p:cNvSpPr/>
              <p:nvPr/>
            </p:nvSpPr>
            <p:spPr>
              <a:xfrm>
                <a:off x="4724400" y="46482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98" name="Rectangle 397"/>
              <p:cNvSpPr/>
              <p:nvPr/>
            </p:nvSpPr>
            <p:spPr>
              <a:xfrm>
                <a:off x="4876800" y="46482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99" name="Rectangle 398"/>
              <p:cNvSpPr/>
              <p:nvPr/>
            </p:nvSpPr>
            <p:spPr>
              <a:xfrm>
                <a:off x="5029200" y="46482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00" name="Rectangle 399"/>
              <p:cNvSpPr/>
              <p:nvPr/>
            </p:nvSpPr>
            <p:spPr>
              <a:xfrm>
                <a:off x="5181600" y="46482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01" name="Rectangle 400"/>
              <p:cNvSpPr/>
              <p:nvPr/>
            </p:nvSpPr>
            <p:spPr>
              <a:xfrm>
                <a:off x="5334000" y="46482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02" name="Rectangle 401"/>
              <p:cNvSpPr/>
              <p:nvPr/>
            </p:nvSpPr>
            <p:spPr>
              <a:xfrm>
                <a:off x="5486400" y="46482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03" name="Rectangle 402"/>
              <p:cNvSpPr/>
              <p:nvPr/>
            </p:nvSpPr>
            <p:spPr>
              <a:xfrm>
                <a:off x="5638800" y="46482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05" name="Rectangle 404"/>
              <p:cNvSpPr/>
              <p:nvPr/>
            </p:nvSpPr>
            <p:spPr>
              <a:xfrm>
                <a:off x="5943600" y="46482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06" name="Rectangle 405"/>
              <p:cNvSpPr/>
              <p:nvPr/>
            </p:nvSpPr>
            <p:spPr>
              <a:xfrm>
                <a:off x="6096000" y="46482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07" name="Rectangle 406"/>
              <p:cNvSpPr/>
              <p:nvPr/>
            </p:nvSpPr>
            <p:spPr>
              <a:xfrm>
                <a:off x="6248400" y="46482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08" name="Rectangle 407"/>
              <p:cNvSpPr/>
              <p:nvPr/>
            </p:nvSpPr>
            <p:spPr>
              <a:xfrm>
                <a:off x="6400800" y="46482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09" name="Rectangle 408"/>
              <p:cNvSpPr/>
              <p:nvPr/>
            </p:nvSpPr>
            <p:spPr>
              <a:xfrm>
                <a:off x="6553200" y="46482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10" name="Rectangle 409"/>
              <p:cNvSpPr/>
              <p:nvPr/>
            </p:nvSpPr>
            <p:spPr>
              <a:xfrm>
                <a:off x="6705600" y="46482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11" name="Rectangle 410"/>
              <p:cNvSpPr/>
              <p:nvPr/>
            </p:nvSpPr>
            <p:spPr>
              <a:xfrm>
                <a:off x="6858000" y="46482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12" name="Rectangle 411"/>
              <p:cNvSpPr/>
              <p:nvPr/>
            </p:nvSpPr>
            <p:spPr>
              <a:xfrm>
                <a:off x="7010400" y="46482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768" name="Group 838"/>
            <p:cNvGrpSpPr/>
            <p:nvPr/>
          </p:nvGrpSpPr>
          <p:grpSpPr>
            <a:xfrm>
              <a:off x="1066800" y="4876800"/>
              <a:ext cx="6096000" cy="152400"/>
              <a:chOff x="1066800" y="4876800"/>
              <a:chExt cx="6096000" cy="152400"/>
            </a:xfrm>
          </p:grpSpPr>
          <p:sp>
            <p:nvSpPr>
              <p:cNvPr id="413" name="Rectangle 412"/>
              <p:cNvSpPr/>
              <p:nvPr/>
            </p:nvSpPr>
            <p:spPr>
              <a:xfrm>
                <a:off x="1066800" y="48768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14" name="Rectangle 413"/>
              <p:cNvSpPr/>
              <p:nvPr/>
            </p:nvSpPr>
            <p:spPr>
              <a:xfrm>
                <a:off x="1219200" y="48768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15" name="Rectangle 414"/>
              <p:cNvSpPr/>
              <p:nvPr/>
            </p:nvSpPr>
            <p:spPr>
              <a:xfrm>
                <a:off x="1371600" y="48768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16" name="Rectangle 415"/>
              <p:cNvSpPr/>
              <p:nvPr/>
            </p:nvSpPr>
            <p:spPr>
              <a:xfrm>
                <a:off x="1524000" y="48768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18" name="Rectangle 417"/>
              <p:cNvSpPr/>
              <p:nvPr/>
            </p:nvSpPr>
            <p:spPr>
              <a:xfrm>
                <a:off x="1828800" y="48768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19" name="Rectangle 418"/>
              <p:cNvSpPr/>
              <p:nvPr/>
            </p:nvSpPr>
            <p:spPr>
              <a:xfrm>
                <a:off x="1981200" y="48768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20" name="Rectangle 419"/>
              <p:cNvSpPr/>
              <p:nvPr/>
            </p:nvSpPr>
            <p:spPr>
              <a:xfrm>
                <a:off x="2133600" y="48768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21" name="Rectangle 420"/>
              <p:cNvSpPr/>
              <p:nvPr/>
            </p:nvSpPr>
            <p:spPr>
              <a:xfrm>
                <a:off x="2286000" y="48768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22" name="Rectangle 421"/>
              <p:cNvSpPr/>
              <p:nvPr/>
            </p:nvSpPr>
            <p:spPr>
              <a:xfrm>
                <a:off x="2438400" y="48768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23" name="Rectangle 422"/>
              <p:cNvSpPr/>
              <p:nvPr/>
            </p:nvSpPr>
            <p:spPr>
              <a:xfrm>
                <a:off x="2590800" y="48768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24" name="Rectangle 423"/>
              <p:cNvSpPr/>
              <p:nvPr/>
            </p:nvSpPr>
            <p:spPr>
              <a:xfrm>
                <a:off x="2743200" y="48768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25" name="Rectangle 424"/>
              <p:cNvSpPr/>
              <p:nvPr/>
            </p:nvSpPr>
            <p:spPr>
              <a:xfrm>
                <a:off x="2895600" y="48768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26" name="Rectangle 425"/>
              <p:cNvSpPr/>
              <p:nvPr/>
            </p:nvSpPr>
            <p:spPr>
              <a:xfrm>
                <a:off x="3048000" y="48768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27" name="Rectangle 426"/>
              <p:cNvSpPr/>
              <p:nvPr/>
            </p:nvSpPr>
            <p:spPr>
              <a:xfrm>
                <a:off x="3200400" y="48768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28" name="Rectangle 427"/>
              <p:cNvSpPr/>
              <p:nvPr/>
            </p:nvSpPr>
            <p:spPr>
              <a:xfrm>
                <a:off x="3352800" y="48768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29" name="Rectangle 428"/>
              <p:cNvSpPr/>
              <p:nvPr/>
            </p:nvSpPr>
            <p:spPr>
              <a:xfrm>
                <a:off x="3505200" y="48768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31" name="Rectangle 430"/>
              <p:cNvSpPr/>
              <p:nvPr/>
            </p:nvSpPr>
            <p:spPr>
              <a:xfrm>
                <a:off x="3810000" y="48768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32" name="Rectangle 431"/>
              <p:cNvSpPr/>
              <p:nvPr/>
            </p:nvSpPr>
            <p:spPr>
              <a:xfrm>
                <a:off x="3962400" y="48768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33" name="Rectangle 432"/>
              <p:cNvSpPr/>
              <p:nvPr/>
            </p:nvSpPr>
            <p:spPr>
              <a:xfrm>
                <a:off x="4114800" y="48768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34" name="Rectangle 433"/>
              <p:cNvSpPr/>
              <p:nvPr/>
            </p:nvSpPr>
            <p:spPr>
              <a:xfrm>
                <a:off x="4267200" y="48768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35" name="Rectangle 434"/>
              <p:cNvSpPr/>
              <p:nvPr/>
            </p:nvSpPr>
            <p:spPr>
              <a:xfrm>
                <a:off x="4419600" y="48768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36" name="Rectangle 435"/>
              <p:cNvSpPr/>
              <p:nvPr/>
            </p:nvSpPr>
            <p:spPr>
              <a:xfrm>
                <a:off x="4572000" y="48768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37" name="Rectangle 436"/>
              <p:cNvSpPr/>
              <p:nvPr/>
            </p:nvSpPr>
            <p:spPr>
              <a:xfrm>
                <a:off x="4724400" y="48768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38" name="Rectangle 437"/>
              <p:cNvSpPr/>
              <p:nvPr/>
            </p:nvSpPr>
            <p:spPr>
              <a:xfrm>
                <a:off x="4876800" y="48768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39" name="Rectangle 438"/>
              <p:cNvSpPr/>
              <p:nvPr/>
            </p:nvSpPr>
            <p:spPr>
              <a:xfrm>
                <a:off x="5029200" y="48768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40" name="Rectangle 439"/>
              <p:cNvSpPr/>
              <p:nvPr/>
            </p:nvSpPr>
            <p:spPr>
              <a:xfrm>
                <a:off x="5181600" y="48768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41" name="Rectangle 440"/>
              <p:cNvSpPr/>
              <p:nvPr/>
            </p:nvSpPr>
            <p:spPr>
              <a:xfrm>
                <a:off x="5334000" y="48768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42" name="Rectangle 441"/>
              <p:cNvSpPr/>
              <p:nvPr/>
            </p:nvSpPr>
            <p:spPr>
              <a:xfrm>
                <a:off x="5486400" y="48768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43" name="Rectangle 442"/>
              <p:cNvSpPr/>
              <p:nvPr/>
            </p:nvSpPr>
            <p:spPr>
              <a:xfrm>
                <a:off x="5638800" y="48768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45" name="Rectangle 444"/>
              <p:cNvSpPr/>
              <p:nvPr/>
            </p:nvSpPr>
            <p:spPr>
              <a:xfrm>
                <a:off x="5943600" y="48768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46" name="Rectangle 445"/>
              <p:cNvSpPr/>
              <p:nvPr/>
            </p:nvSpPr>
            <p:spPr>
              <a:xfrm>
                <a:off x="6096000" y="48768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47" name="Rectangle 446"/>
              <p:cNvSpPr/>
              <p:nvPr/>
            </p:nvSpPr>
            <p:spPr>
              <a:xfrm>
                <a:off x="6248400" y="48768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48" name="Rectangle 447"/>
              <p:cNvSpPr/>
              <p:nvPr/>
            </p:nvSpPr>
            <p:spPr>
              <a:xfrm>
                <a:off x="6400800" y="48768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49" name="Rectangle 448"/>
              <p:cNvSpPr/>
              <p:nvPr/>
            </p:nvSpPr>
            <p:spPr>
              <a:xfrm>
                <a:off x="6553200" y="48768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50" name="Rectangle 449"/>
              <p:cNvSpPr/>
              <p:nvPr/>
            </p:nvSpPr>
            <p:spPr>
              <a:xfrm>
                <a:off x="6705600" y="48768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51" name="Rectangle 450"/>
              <p:cNvSpPr/>
              <p:nvPr/>
            </p:nvSpPr>
            <p:spPr>
              <a:xfrm>
                <a:off x="6858000" y="48768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52" name="Rectangle 451"/>
              <p:cNvSpPr/>
              <p:nvPr/>
            </p:nvSpPr>
            <p:spPr>
              <a:xfrm>
                <a:off x="7010400" y="48768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769" name="Group 840"/>
            <p:cNvGrpSpPr/>
            <p:nvPr/>
          </p:nvGrpSpPr>
          <p:grpSpPr>
            <a:xfrm>
              <a:off x="1066800" y="5105400"/>
              <a:ext cx="6096000" cy="152400"/>
              <a:chOff x="1066800" y="5105400"/>
              <a:chExt cx="6096000" cy="152400"/>
            </a:xfrm>
          </p:grpSpPr>
          <p:sp>
            <p:nvSpPr>
              <p:cNvPr id="464" name="Rectangle 463"/>
              <p:cNvSpPr/>
              <p:nvPr/>
            </p:nvSpPr>
            <p:spPr>
              <a:xfrm>
                <a:off x="2743200" y="51054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53" name="Rectangle 452"/>
              <p:cNvSpPr/>
              <p:nvPr/>
            </p:nvSpPr>
            <p:spPr>
              <a:xfrm>
                <a:off x="1066800" y="51054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54" name="Rectangle 453"/>
              <p:cNvSpPr/>
              <p:nvPr/>
            </p:nvSpPr>
            <p:spPr>
              <a:xfrm>
                <a:off x="1219200" y="51054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55" name="Rectangle 454"/>
              <p:cNvSpPr/>
              <p:nvPr/>
            </p:nvSpPr>
            <p:spPr>
              <a:xfrm>
                <a:off x="1371600" y="51054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56" name="Rectangle 455"/>
              <p:cNvSpPr/>
              <p:nvPr/>
            </p:nvSpPr>
            <p:spPr>
              <a:xfrm>
                <a:off x="1524000" y="51054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57" name="Rectangle 456"/>
              <p:cNvSpPr/>
              <p:nvPr/>
            </p:nvSpPr>
            <p:spPr>
              <a:xfrm>
                <a:off x="1676400" y="51054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58" name="Rectangle 457"/>
              <p:cNvSpPr/>
              <p:nvPr/>
            </p:nvSpPr>
            <p:spPr>
              <a:xfrm>
                <a:off x="1828800" y="51054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59" name="Rectangle 458"/>
              <p:cNvSpPr/>
              <p:nvPr/>
            </p:nvSpPr>
            <p:spPr>
              <a:xfrm>
                <a:off x="1981200" y="51054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60" name="Rectangle 459"/>
              <p:cNvSpPr/>
              <p:nvPr/>
            </p:nvSpPr>
            <p:spPr>
              <a:xfrm>
                <a:off x="2133600" y="51054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61" name="Rectangle 460"/>
              <p:cNvSpPr/>
              <p:nvPr/>
            </p:nvSpPr>
            <p:spPr>
              <a:xfrm>
                <a:off x="2286000" y="51054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62" name="Rectangle 461"/>
              <p:cNvSpPr/>
              <p:nvPr/>
            </p:nvSpPr>
            <p:spPr>
              <a:xfrm>
                <a:off x="2438400" y="51054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63" name="Rectangle 462"/>
              <p:cNvSpPr/>
              <p:nvPr/>
            </p:nvSpPr>
            <p:spPr>
              <a:xfrm>
                <a:off x="2590800" y="51054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65" name="Rectangle 464"/>
              <p:cNvSpPr/>
              <p:nvPr/>
            </p:nvSpPr>
            <p:spPr>
              <a:xfrm>
                <a:off x="2895600" y="51054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67" name="Rectangle 466"/>
              <p:cNvSpPr/>
              <p:nvPr/>
            </p:nvSpPr>
            <p:spPr>
              <a:xfrm>
                <a:off x="3200400" y="51054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68" name="Rectangle 467"/>
              <p:cNvSpPr/>
              <p:nvPr/>
            </p:nvSpPr>
            <p:spPr>
              <a:xfrm>
                <a:off x="3352800" y="51054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69" name="Rectangle 468"/>
              <p:cNvSpPr/>
              <p:nvPr/>
            </p:nvSpPr>
            <p:spPr>
              <a:xfrm>
                <a:off x="3505200" y="51054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70" name="Rectangle 469"/>
              <p:cNvSpPr/>
              <p:nvPr/>
            </p:nvSpPr>
            <p:spPr>
              <a:xfrm>
                <a:off x="3657600" y="51054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71" name="Rectangle 470"/>
              <p:cNvSpPr/>
              <p:nvPr/>
            </p:nvSpPr>
            <p:spPr>
              <a:xfrm>
                <a:off x="3810000" y="51054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72" name="Rectangle 471"/>
              <p:cNvSpPr/>
              <p:nvPr/>
            </p:nvSpPr>
            <p:spPr>
              <a:xfrm>
                <a:off x="3962400" y="51054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74" name="Rectangle 473"/>
              <p:cNvSpPr/>
              <p:nvPr/>
            </p:nvSpPr>
            <p:spPr>
              <a:xfrm>
                <a:off x="4267200" y="51054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75" name="Rectangle 474"/>
              <p:cNvSpPr/>
              <p:nvPr/>
            </p:nvSpPr>
            <p:spPr>
              <a:xfrm>
                <a:off x="4419600" y="51054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76" name="Rectangle 475"/>
              <p:cNvSpPr/>
              <p:nvPr/>
            </p:nvSpPr>
            <p:spPr>
              <a:xfrm>
                <a:off x="4572000" y="51054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77" name="Rectangle 476"/>
              <p:cNvSpPr/>
              <p:nvPr/>
            </p:nvSpPr>
            <p:spPr>
              <a:xfrm>
                <a:off x="4724400" y="51054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78" name="Rectangle 477"/>
              <p:cNvSpPr/>
              <p:nvPr/>
            </p:nvSpPr>
            <p:spPr>
              <a:xfrm>
                <a:off x="4876800" y="51054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79" name="Rectangle 478"/>
              <p:cNvSpPr/>
              <p:nvPr/>
            </p:nvSpPr>
            <p:spPr>
              <a:xfrm>
                <a:off x="5029200" y="51054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80" name="Rectangle 479"/>
              <p:cNvSpPr/>
              <p:nvPr/>
            </p:nvSpPr>
            <p:spPr>
              <a:xfrm>
                <a:off x="5181600" y="51054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82" name="Rectangle 481"/>
              <p:cNvSpPr/>
              <p:nvPr/>
            </p:nvSpPr>
            <p:spPr>
              <a:xfrm>
                <a:off x="5486400" y="51054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83" name="Rectangle 482"/>
              <p:cNvSpPr/>
              <p:nvPr/>
            </p:nvSpPr>
            <p:spPr>
              <a:xfrm>
                <a:off x="5638800" y="51054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84" name="Rectangle 483"/>
              <p:cNvSpPr/>
              <p:nvPr/>
            </p:nvSpPr>
            <p:spPr>
              <a:xfrm>
                <a:off x="5791200" y="51054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85" name="Rectangle 484"/>
              <p:cNvSpPr/>
              <p:nvPr/>
            </p:nvSpPr>
            <p:spPr>
              <a:xfrm>
                <a:off x="5943600" y="51054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86" name="Rectangle 485"/>
              <p:cNvSpPr/>
              <p:nvPr/>
            </p:nvSpPr>
            <p:spPr>
              <a:xfrm>
                <a:off x="6096000" y="51054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87" name="Rectangle 486"/>
              <p:cNvSpPr/>
              <p:nvPr/>
            </p:nvSpPr>
            <p:spPr>
              <a:xfrm>
                <a:off x="6248400" y="51054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88" name="Rectangle 487"/>
              <p:cNvSpPr/>
              <p:nvPr/>
            </p:nvSpPr>
            <p:spPr>
              <a:xfrm>
                <a:off x="6400800" y="51054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89" name="Rectangle 488"/>
              <p:cNvSpPr/>
              <p:nvPr/>
            </p:nvSpPr>
            <p:spPr>
              <a:xfrm>
                <a:off x="6553200" y="51054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90" name="Rectangle 489"/>
              <p:cNvSpPr/>
              <p:nvPr/>
            </p:nvSpPr>
            <p:spPr>
              <a:xfrm>
                <a:off x="6705600" y="51054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91" name="Rectangle 490"/>
              <p:cNvSpPr/>
              <p:nvPr/>
            </p:nvSpPr>
            <p:spPr>
              <a:xfrm>
                <a:off x="6858000" y="51054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92" name="Rectangle 491"/>
              <p:cNvSpPr/>
              <p:nvPr/>
            </p:nvSpPr>
            <p:spPr>
              <a:xfrm>
                <a:off x="7010400" y="51054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770" name="Group 841"/>
            <p:cNvGrpSpPr/>
            <p:nvPr/>
          </p:nvGrpSpPr>
          <p:grpSpPr>
            <a:xfrm>
              <a:off x="1066800" y="5334000"/>
              <a:ext cx="6096000" cy="152400"/>
              <a:chOff x="1066800" y="5334000"/>
              <a:chExt cx="6096000" cy="152400"/>
            </a:xfrm>
          </p:grpSpPr>
          <p:sp>
            <p:nvSpPr>
              <p:cNvPr id="493" name="Rectangle 492"/>
              <p:cNvSpPr/>
              <p:nvPr/>
            </p:nvSpPr>
            <p:spPr>
              <a:xfrm>
                <a:off x="1066800" y="53340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94" name="Rectangle 493"/>
              <p:cNvSpPr/>
              <p:nvPr/>
            </p:nvSpPr>
            <p:spPr>
              <a:xfrm>
                <a:off x="1219200" y="53340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95" name="Rectangle 494"/>
              <p:cNvSpPr/>
              <p:nvPr/>
            </p:nvSpPr>
            <p:spPr>
              <a:xfrm>
                <a:off x="1371600" y="53340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96" name="Rectangle 495"/>
              <p:cNvSpPr/>
              <p:nvPr/>
            </p:nvSpPr>
            <p:spPr>
              <a:xfrm>
                <a:off x="1524000" y="53340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97" name="Rectangle 496"/>
              <p:cNvSpPr/>
              <p:nvPr/>
            </p:nvSpPr>
            <p:spPr>
              <a:xfrm>
                <a:off x="1676400" y="53340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98" name="Rectangle 497"/>
              <p:cNvSpPr/>
              <p:nvPr/>
            </p:nvSpPr>
            <p:spPr>
              <a:xfrm>
                <a:off x="1828800" y="53340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99" name="Rectangle 498"/>
              <p:cNvSpPr/>
              <p:nvPr/>
            </p:nvSpPr>
            <p:spPr>
              <a:xfrm>
                <a:off x="1981200" y="53340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00" name="Rectangle 499"/>
              <p:cNvSpPr/>
              <p:nvPr/>
            </p:nvSpPr>
            <p:spPr>
              <a:xfrm>
                <a:off x="2133600" y="53340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01" name="Rectangle 500"/>
              <p:cNvSpPr/>
              <p:nvPr/>
            </p:nvSpPr>
            <p:spPr>
              <a:xfrm>
                <a:off x="2286000" y="53340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02" name="Rectangle 501"/>
              <p:cNvSpPr/>
              <p:nvPr/>
            </p:nvSpPr>
            <p:spPr>
              <a:xfrm>
                <a:off x="2438400" y="53340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03" name="Rectangle 502"/>
              <p:cNvSpPr/>
              <p:nvPr/>
            </p:nvSpPr>
            <p:spPr>
              <a:xfrm>
                <a:off x="2590800" y="53340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04" name="Rectangle 503"/>
              <p:cNvSpPr/>
              <p:nvPr/>
            </p:nvSpPr>
            <p:spPr>
              <a:xfrm>
                <a:off x="2743200" y="53340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05" name="Rectangle 504"/>
              <p:cNvSpPr/>
              <p:nvPr/>
            </p:nvSpPr>
            <p:spPr>
              <a:xfrm>
                <a:off x="2895600" y="53340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07" name="Rectangle 506"/>
              <p:cNvSpPr/>
              <p:nvPr/>
            </p:nvSpPr>
            <p:spPr>
              <a:xfrm>
                <a:off x="3200400" y="53340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08" name="Rectangle 507"/>
              <p:cNvSpPr/>
              <p:nvPr/>
            </p:nvSpPr>
            <p:spPr>
              <a:xfrm>
                <a:off x="3352800" y="53340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09" name="Rectangle 508"/>
              <p:cNvSpPr/>
              <p:nvPr/>
            </p:nvSpPr>
            <p:spPr>
              <a:xfrm>
                <a:off x="3505200" y="53340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10" name="Rectangle 509"/>
              <p:cNvSpPr/>
              <p:nvPr/>
            </p:nvSpPr>
            <p:spPr>
              <a:xfrm>
                <a:off x="3657600" y="53340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11" name="Rectangle 510"/>
              <p:cNvSpPr/>
              <p:nvPr/>
            </p:nvSpPr>
            <p:spPr>
              <a:xfrm>
                <a:off x="3810000" y="53340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12" name="Rectangle 511"/>
              <p:cNvSpPr/>
              <p:nvPr/>
            </p:nvSpPr>
            <p:spPr>
              <a:xfrm>
                <a:off x="3962400" y="53340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14" name="Rectangle 513"/>
              <p:cNvSpPr/>
              <p:nvPr/>
            </p:nvSpPr>
            <p:spPr>
              <a:xfrm>
                <a:off x="4267200" y="53340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15" name="Rectangle 514"/>
              <p:cNvSpPr/>
              <p:nvPr/>
            </p:nvSpPr>
            <p:spPr>
              <a:xfrm>
                <a:off x="4419600" y="53340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16" name="Rectangle 515"/>
              <p:cNvSpPr/>
              <p:nvPr/>
            </p:nvSpPr>
            <p:spPr>
              <a:xfrm>
                <a:off x="4572000" y="53340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17" name="Rectangle 516"/>
              <p:cNvSpPr/>
              <p:nvPr/>
            </p:nvSpPr>
            <p:spPr>
              <a:xfrm>
                <a:off x="4724400" y="53340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18" name="Rectangle 517"/>
              <p:cNvSpPr/>
              <p:nvPr/>
            </p:nvSpPr>
            <p:spPr>
              <a:xfrm>
                <a:off x="4876800" y="53340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19" name="Rectangle 518"/>
              <p:cNvSpPr/>
              <p:nvPr/>
            </p:nvSpPr>
            <p:spPr>
              <a:xfrm>
                <a:off x="5029200" y="53340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20" name="Rectangle 519"/>
              <p:cNvSpPr/>
              <p:nvPr/>
            </p:nvSpPr>
            <p:spPr>
              <a:xfrm>
                <a:off x="5181600" y="53340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22" name="Rectangle 521"/>
              <p:cNvSpPr/>
              <p:nvPr/>
            </p:nvSpPr>
            <p:spPr>
              <a:xfrm>
                <a:off x="5486400" y="53340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23" name="Rectangle 522"/>
              <p:cNvSpPr/>
              <p:nvPr/>
            </p:nvSpPr>
            <p:spPr>
              <a:xfrm>
                <a:off x="5638800" y="53340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24" name="Rectangle 523"/>
              <p:cNvSpPr/>
              <p:nvPr/>
            </p:nvSpPr>
            <p:spPr>
              <a:xfrm>
                <a:off x="5791200" y="53340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25" name="Rectangle 524"/>
              <p:cNvSpPr/>
              <p:nvPr/>
            </p:nvSpPr>
            <p:spPr>
              <a:xfrm>
                <a:off x="5943600" y="53340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26" name="Rectangle 525"/>
              <p:cNvSpPr/>
              <p:nvPr/>
            </p:nvSpPr>
            <p:spPr>
              <a:xfrm>
                <a:off x="6096000" y="53340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27" name="Rectangle 526"/>
              <p:cNvSpPr/>
              <p:nvPr/>
            </p:nvSpPr>
            <p:spPr>
              <a:xfrm>
                <a:off x="6248400" y="53340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28" name="Rectangle 527"/>
              <p:cNvSpPr/>
              <p:nvPr/>
            </p:nvSpPr>
            <p:spPr>
              <a:xfrm>
                <a:off x="6400800" y="53340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29" name="Rectangle 528"/>
              <p:cNvSpPr/>
              <p:nvPr/>
            </p:nvSpPr>
            <p:spPr>
              <a:xfrm>
                <a:off x="6553200" y="53340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30" name="Rectangle 529"/>
              <p:cNvSpPr/>
              <p:nvPr/>
            </p:nvSpPr>
            <p:spPr>
              <a:xfrm>
                <a:off x="6705600" y="53340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31" name="Rectangle 530"/>
              <p:cNvSpPr/>
              <p:nvPr/>
            </p:nvSpPr>
            <p:spPr>
              <a:xfrm>
                <a:off x="6858000" y="53340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32" name="Rectangle 531"/>
              <p:cNvSpPr/>
              <p:nvPr/>
            </p:nvSpPr>
            <p:spPr>
              <a:xfrm>
                <a:off x="7010400" y="53340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771" name="Group 842"/>
            <p:cNvGrpSpPr/>
            <p:nvPr/>
          </p:nvGrpSpPr>
          <p:grpSpPr>
            <a:xfrm>
              <a:off x="1066800" y="5562600"/>
              <a:ext cx="6096000" cy="152400"/>
              <a:chOff x="1066800" y="5562600"/>
              <a:chExt cx="6096000" cy="152400"/>
            </a:xfrm>
          </p:grpSpPr>
          <p:sp>
            <p:nvSpPr>
              <p:cNvPr id="533" name="Rectangle 532"/>
              <p:cNvSpPr/>
              <p:nvPr/>
            </p:nvSpPr>
            <p:spPr>
              <a:xfrm>
                <a:off x="1066800" y="55626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34" name="Rectangle 533"/>
              <p:cNvSpPr/>
              <p:nvPr/>
            </p:nvSpPr>
            <p:spPr>
              <a:xfrm>
                <a:off x="1219200" y="55626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35" name="Rectangle 534"/>
              <p:cNvSpPr/>
              <p:nvPr/>
            </p:nvSpPr>
            <p:spPr>
              <a:xfrm>
                <a:off x="1371600" y="55626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36" name="Rectangle 535"/>
              <p:cNvSpPr/>
              <p:nvPr/>
            </p:nvSpPr>
            <p:spPr>
              <a:xfrm>
                <a:off x="1524000" y="55626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37" name="Rectangle 536"/>
              <p:cNvSpPr/>
              <p:nvPr/>
            </p:nvSpPr>
            <p:spPr>
              <a:xfrm>
                <a:off x="1676400" y="55626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38" name="Rectangle 537"/>
              <p:cNvSpPr/>
              <p:nvPr/>
            </p:nvSpPr>
            <p:spPr>
              <a:xfrm>
                <a:off x="1828800" y="55626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39" name="Rectangle 538"/>
              <p:cNvSpPr/>
              <p:nvPr/>
            </p:nvSpPr>
            <p:spPr>
              <a:xfrm>
                <a:off x="1981200" y="55626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40" name="Rectangle 539"/>
              <p:cNvSpPr/>
              <p:nvPr/>
            </p:nvSpPr>
            <p:spPr>
              <a:xfrm>
                <a:off x="2133600" y="55626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41" name="Rectangle 540"/>
              <p:cNvSpPr/>
              <p:nvPr/>
            </p:nvSpPr>
            <p:spPr>
              <a:xfrm>
                <a:off x="2286000" y="55626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42" name="Rectangle 541"/>
              <p:cNvSpPr/>
              <p:nvPr/>
            </p:nvSpPr>
            <p:spPr>
              <a:xfrm>
                <a:off x="2438400" y="55626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43" name="Rectangle 542"/>
              <p:cNvSpPr/>
              <p:nvPr/>
            </p:nvSpPr>
            <p:spPr>
              <a:xfrm>
                <a:off x="2590800" y="55626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44" name="Rectangle 543"/>
              <p:cNvSpPr/>
              <p:nvPr/>
            </p:nvSpPr>
            <p:spPr>
              <a:xfrm>
                <a:off x="2743200" y="55626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45" name="Rectangle 544"/>
              <p:cNvSpPr/>
              <p:nvPr/>
            </p:nvSpPr>
            <p:spPr>
              <a:xfrm>
                <a:off x="2895600" y="55626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47" name="Rectangle 546"/>
              <p:cNvSpPr/>
              <p:nvPr/>
            </p:nvSpPr>
            <p:spPr>
              <a:xfrm>
                <a:off x="3200400" y="55626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48" name="Rectangle 547"/>
              <p:cNvSpPr/>
              <p:nvPr/>
            </p:nvSpPr>
            <p:spPr>
              <a:xfrm>
                <a:off x="3352800" y="55626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49" name="Rectangle 548"/>
              <p:cNvSpPr/>
              <p:nvPr/>
            </p:nvSpPr>
            <p:spPr>
              <a:xfrm>
                <a:off x="3505200" y="55626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50" name="Rectangle 549"/>
              <p:cNvSpPr/>
              <p:nvPr/>
            </p:nvSpPr>
            <p:spPr>
              <a:xfrm>
                <a:off x="3657600" y="55626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51" name="Rectangle 550"/>
              <p:cNvSpPr/>
              <p:nvPr/>
            </p:nvSpPr>
            <p:spPr>
              <a:xfrm>
                <a:off x="3810000" y="55626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52" name="Rectangle 551"/>
              <p:cNvSpPr/>
              <p:nvPr/>
            </p:nvSpPr>
            <p:spPr>
              <a:xfrm>
                <a:off x="3962400" y="55626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54" name="Rectangle 553"/>
              <p:cNvSpPr/>
              <p:nvPr/>
            </p:nvSpPr>
            <p:spPr>
              <a:xfrm>
                <a:off x="4267200" y="55626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55" name="Rectangle 554"/>
              <p:cNvSpPr/>
              <p:nvPr/>
            </p:nvSpPr>
            <p:spPr>
              <a:xfrm>
                <a:off x="4419600" y="55626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56" name="Rectangle 555"/>
              <p:cNvSpPr/>
              <p:nvPr/>
            </p:nvSpPr>
            <p:spPr>
              <a:xfrm>
                <a:off x="4572000" y="55626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57" name="Rectangle 556"/>
              <p:cNvSpPr/>
              <p:nvPr/>
            </p:nvSpPr>
            <p:spPr>
              <a:xfrm>
                <a:off x="4724400" y="55626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58" name="Rectangle 557"/>
              <p:cNvSpPr/>
              <p:nvPr/>
            </p:nvSpPr>
            <p:spPr>
              <a:xfrm>
                <a:off x="4876800" y="55626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59" name="Rectangle 558"/>
              <p:cNvSpPr/>
              <p:nvPr/>
            </p:nvSpPr>
            <p:spPr>
              <a:xfrm>
                <a:off x="5029200" y="55626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60" name="Rectangle 559"/>
              <p:cNvSpPr/>
              <p:nvPr/>
            </p:nvSpPr>
            <p:spPr>
              <a:xfrm>
                <a:off x="5181600" y="55626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62" name="Rectangle 561"/>
              <p:cNvSpPr/>
              <p:nvPr/>
            </p:nvSpPr>
            <p:spPr>
              <a:xfrm>
                <a:off x="5486400" y="55626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63" name="Rectangle 562"/>
              <p:cNvSpPr/>
              <p:nvPr/>
            </p:nvSpPr>
            <p:spPr>
              <a:xfrm>
                <a:off x="5638800" y="55626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64" name="Rectangle 563"/>
              <p:cNvSpPr/>
              <p:nvPr/>
            </p:nvSpPr>
            <p:spPr>
              <a:xfrm>
                <a:off x="5791200" y="55626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65" name="Rectangle 564"/>
              <p:cNvSpPr/>
              <p:nvPr/>
            </p:nvSpPr>
            <p:spPr>
              <a:xfrm>
                <a:off x="5943600" y="55626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66" name="Rectangle 565"/>
              <p:cNvSpPr/>
              <p:nvPr/>
            </p:nvSpPr>
            <p:spPr>
              <a:xfrm>
                <a:off x="6096000" y="55626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67" name="Rectangle 566"/>
              <p:cNvSpPr/>
              <p:nvPr/>
            </p:nvSpPr>
            <p:spPr>
              <a:xfrm>
                <a:off x="6248400" y="55626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68" name="Rectangle 567"/>
              <p:cNvSpPr/>
              <p:nvPr/>
            </p:nvSpPr>
            <p:spPr>
              <a:xfrm>
                <a:off x="6400800" y="55626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69" name="Rectangle 568"/>
              <p:cNvSpPr/>
              <p:nvPr/>
            </p:nvSpPr>
            <p:spPr>
              <a:xfrm>
                <a:off x="6553200" y="55626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70" name="Rectangle 569"/>
              <p:cNvSpPr/>
              <p:nvPr/>
            </p:nvSpPr>
            <p:spPr>
              <a:xfrm>
                <a:off x="6705600" y="55626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71" name="Rectangle 570"/>
              <p:cNvSpPr/>
              <p:nvPr/>
            </p:nvSpPr>
            <p:spPr>
              <a:xfrm>
                <a:off x="6858000" y="55626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72" name="Rectangle 571"/>
              <p:cNvSpPr/>
              <p:nvPr/>
            </p:nvSpPr>
            <p:spPr>
              <a:xfrm>
                <a:off x="7010400" y="55626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772" name="Group 843"/>
            <p:cNvGrpSpPr/>
            <p:nvPr/>
          </p:nvGrpSpPr>
          <p:grpSpPr>
            <a:xfrm>
              <a:off x="1066800" y="5791200"/>
              <a:ext cx="6096000" cy="152400"/>
              <a:chOff x="1066800" y="5791200"/>
              <a:chExt cx="6096000" cy="152400"/>
            </a:xfrm>
          </p:grpSpPr>
          <p:sp>
            <p:nvSpPr>
              <p:cNvPr id="573" name="Rectangle 572"/>
              <p:cNvSpPr/>
              <p:nvPr/>
            </p:nvSpPr>
            <p:spPr>
              <a:xfrm>
                <a:off x="1066800" y="57912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74" name="Rectangle 573"/>
              <p:cNvSpPr/>
              <p:nvPr/>
            </p:nvSpPr>
            <p:spPr>
              <a:xfrm>
                <a:off x="1219200" y="57912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75" name="Rectangle 574"/>
              <p:cNvSpPr/>
              <p:nvPr/>
            </p:nvSpPr>
            <p:spPr>
              <a:xfrm>
                <a:off x="1371600" y="57912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76" name="Rectangle 575"/>
              <p:cNvSpPr/>
              <p:nvPr/>
            </p:nvSpPr>
            <p:spPr>
              <a:xfrm>
                <a:off x="1524000" y="57912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77" name="Rectangle 576"/>
              <p:cNvSpPr/>
              <p:nvPr/>
            </p:nvSpPr>
            <p:spPr>
              <a:xfrm>
                <a:off x="1676400" y="57912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78" name="Rectangle 577"/>
              <p:cNvSpPr/>
              <p:nvPr/>
            </p:nvSpPr>
            <p:spPr>
              <a:xfrm>
                <a:off x="1828800" y="57912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79" name="Rectangle 578"/>
              <p:cNvSpPr/>
              <p:nvPr/>
            </p:nvSpPr>
            <p:spPr>
              <a:xfrm>
                <a:off x="1981200" y="57912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80" name="Rectangle 579"/>
              <p:cNvSpPr/>
              <p:nvPr/>
            </p:nvSpPr>
            <p:spPr>
              <a:xfrm>
                <a:off x="2133600" y="57912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81" name="Rectangle 580"/>
              <p:cNvSpPr/>
              <p:nvPr/>
            </p:nvSpPr>
            <p:spPr>
              <a:xfrm>
                <a:off x="2286000" y="57912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82" name="Rectangle 581"/>
              <p:cNvSpPr/>
              <p:nvPr/>
            </p:nvSpPr>
            <p:spPr>
              <a:xfrm>
                <a:off x="2438400" y="57912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83" name="Rectangle 582"/>
              <p:cNvSpPr/>
              <p:nvPr/>
            </p:nvSpPr>
            <p:spPr>
              <a:xfrm>
                <a:off x="2590800" y="57912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84" name="Rectangle 583"/>
              <p:cNvSpPr/>
              <p:nvPr/>
            </p:nvSpPr>
            <p:spPr>
              <a:xfrm>
                <a:off x="2743200" y="57912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85" name="Rectangle 584"/>
              <p:cNvSpPr/>
              <p:nvPr/>
            </p:nvSpPr>
            <p:spPr>
              <a:xfrm>
                <a:off x="2895600" y="57912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87" name="Rectangle 586"/>
              <p:cNvSpPr/>
              <p:nvPr/>
            </p:nvSpPr>
            <p:spPr>
              <a:xfrm>
                <a:off x="3200400" y="57912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88" name="Rectangle 587"/>
              <p:cNvSpPr/>
              <p:nvPr/>
            </p:nvSpPr>
            <p:spPr>
              <a:xfrm>
                <a:off x="3352800" y="57912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89" name="Rectangle 588"/>
              <p:cNvSpPr/>
              <p:nvPr/>
            </p:nvSpPr>
            <p:spPr>
              <a:xfrm>
                <a:off x="3505200" y="57912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90" name="Rectangle 589"/>
              <p:cNvSpPr/>
              <p:nvPr/>
            </p:nvSpPr>
            <p:spPr>
              <a:xfrm>
                <a:off x="3657600" y="57912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91" name="Rectangle 590"/>
              <p:cNvSpPr/>
              <p:nvPr/>
            </p:nvSpPr>
            <p:spPr>
              <a:xfrm>
                <a:off x="3810000" y="57912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92" name="Rectangle 591"/>
              <p:cNvSpPr/>
              <p:nvPr/>
            </p:nvSpPr>
            <p:spPr>
              <a:xfrm>
                <a:off x="3962400" y="57912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94" name="Rectangle 593"/>
              <p:cNvSpPr/>
              <p:nvPr/>
            </p:nvSpPr>
            <p:spPr>
              <a:xfrm>
                <a:off x="4267200" y="57912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95" name="Rectangle 594"/>
              <p:cNvSpPr/>
              <p:nvPr/>
            </p:nvSpPr>
            <p:spPr>
              <a:xfrm>
                <a:off x="4419600" y="57912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96" name="Rectangle 595"/>
              <p:cNvSpPr/>
              <p:nvPr/>
            </p:nvSpPr>
            <p:spPr>
              <a:xfrm>
                <a:off x="4572000" y="57912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97" name="Rectangle 596"/>
              <p:cNvSpPr/>
              <p:nvPr/>
            </p:nvSpPr>
            <p:spPr>
              <a:xfrm>
                <a:off x="4724400" y="57912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98" name="Rectangle 597"/>
              <p:cNvSpPr/>
              <p:nvPr/>
            </p:nvSpPr>
            <p:spPr>
              <a:xfrm>
                <a:off x="4876800" y="57912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99" name="Rectangle 598"/>
              <p:cNvSpPr/>
              <p:nvPr/>
            </p:nvSpPr>
            <p:spPr>
              <a:xfrm>
                <a:off x="5029200" y="57912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00" name="Rectangle 599"/>
              <p:cNvSpPr/>
              <p:nvPr/>
            </p:nvSpPr>
            <p:spPr>
              <a:xfrm>
                <a:off x="5181600" y="57912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02" name="Rectangle 601"/>
              <p:cNvSpPr/>
              <p:nvPr/>
            </p:nvSpPr>
            <p:spPr>
              <a:xfrm>
                <a:off x="5486400" y="57912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03" name="Rectangle 602"/>
              <p:cNvSpPr/>
              <p:nvPr/>
            </p:nvSpPr>
            <p:spPr>
              <a:xfrm>
                <a:off x="5638800" y="57912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04" name="Rectangle 603"/>
              <p:cNvSpPr/>
              <p:nvPr/>
            </p:nvSpPr>
            <p:spPr>
              <a:xfrm>
                <a:off x="5791200" y="57912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05" name="Rectangle 604"/>
              <p:cNvSpPr/>
              <p:nvPr/>
            </p:nvSpPr>
            <p:spPr>
              <a:xfrm>
                <a:off x="5943600" y="57912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06" name="Rectangle 605"/>
              <p:cNvSpPr/>
              <p:nvPr/>
            </p:nvSpPr>
            <p:spPr>
              <a:xfrm>
                <a:off x="6096000" y="57912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07" name="Rectangle 606"/>
              <p:cNvSpPr/>
              <p:nvPr/>
            </p:nvSpPr>
            <p:spPr>
              <a:xfrm>
                <a:off x="6248400" y="57912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08" name="Rectangle 607"/>
              <p:cNvSpPr/>
              <p:nvPr/>
            </p:nvSpPr>
            <p:spPr>
              <a:xfrm>
                <a:off x="6400800" y="57912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09" name="Rectangle 608"/>
              <p:cNvSpPr/>
              <p:nvPr/>
            </p:nvSpPr>
            <p:spPr>
              <a:xfrm>
                <a:off x="6553200" y="57912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10" name="Rectangle 609"/>
              <p:cNvSpPr/>
              <p:nvPr/>
            </p:nvSpPr>
            <p:spPr>
              <a:xfrm>
                <a:off x="6705600" y="57912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11" name="Rectangle 610"/>
              <p:cNvSpPr/>
              <p:nvPr/>
            </p:nvSpPr>
            <p:spPr>
              <a:xfrm>
                <a:off x="6858000" y="57912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12" name="Rectangle 611"/>
              <p:cNvSpPr/>
              <p:nvPr/>
            </p:nvSpPr>
            <p:spPr>
              <a:xfrm>
                <a:off x="7010400" y="57912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773" name="Group 844"/>
            <p:cNvGrpSpPr/>
            <p:nvPr/>
          </p:nvGrpSpPr>
          <p:grpSpPr>
            <a:xfrm>
              <a:off x="1066800" y="6019800"/>
              <a:ext cx="6096000" cy="152400"/>
              <a:chOff x="1066800" y="6019800"/>
              <a:chExt cx="6096000" cy="152400"/>
            </a:xfrm>
          </p:grpSpPr>
          <p:sp>
            <p:nvSpPr>
              <p:cNvPr id="613" name="Rectangle 612"/>
              <p:cNvSpPr/>
              <p:nvPr/>
            </p:nvSpPr>
            <p:spPr>
              <a:xfrm>
                <a:off x="1066800" y="60198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14" name="Rectangle 613"/>
              <p:cNvSpPr/>
              <p:nvPr/>
            </p:nvSpPr>
            <p:spPr>
              <a:xfrm>
                <a:off x="1219200" y="60198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15" name="Rectangle 614"/>
              <p:cNvSpPr/>
              <p:nvPr/>
            </p:nvSpPr>
            <p:spPr>
              <a:xfrm>
                <a:off x="1371600" y="60198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16" name="Rectangle 615"/>
              <p:cNvSpPr/>
              <p:nvPr/>
            </p:nvSpPr>
            <p:spPr>
              <a:xfrm>
                <a:off x="1524000" y="60198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17" name="Rectangle 616"/>
              <p:cNvSpPr/>
              <p:nvPr/>
            </p:nvSpPr>
            <p:spPr>
              <a:xfrm>
                <a:off x="1676400" y="60198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18" name="Rectangle 617"/>
              <p:cNvSpPr/>
              <p:nvPr/>
            </p:nvSpPr>
            <p:spPr>
              <a:xfrm>
                <a:off x="1828800" y="60198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19" name="Rectangle 618"/>
              <p:cNvSpPr/>
              <p:nvPr/>
            </p:nvSpPr>
            <p:spPr>
              <a:xfrm>
                <a:off x="1981200" y="60198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20" name="Rectangle 619"/>
              <p:cNvSpPr/>
              <p:nvPr/>
            </p:nvSpPr>
            <p:spPr>
              <a:xfrm>
                <a:off x="2133600" y="60198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21" name="Rectangle 620"/>
              <p:cNvSpPr/>
              <p:nvPr/>
            </p:nvSpPr>
            <p:spPr>
              <a:xfrm>
                <a:off x="2286000" y="60198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22" name="Rectangle 621"/>
              <p:cNvSpPr/>
              <p:nvPr/>
            </p:nvSpPr>
            <p:spPr>
              <a:xfrm>
                <a:off x="2438400" y="60198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23" name="Rectangle 622"/>
              <p:cNvSpPr/>
              <p:nvPr/>
            </p:nvSpPr>
            <p:spPr>
              <a:xfrm>
                <a:off x="2590800" y="60198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24" name="Rectangle 623"/>
              <p:cNvSpPr/>
              <p:nvPr/>
            </p:nvSpPr>
            <p:spPr>
              <a:xfrm>
                <a:off x="2743200" y="60198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25" name="Rectangle 624"/>
              <p:cNvSpPr/>
              <p:nvPr/>
            </p:nvSpPr>
            <p:spPr>
              <a:xfrm>
                <a:off x="2895600" y="60198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27" name="Rectangle 626"/>
              <p:cNvSpPr/>
              <p:nvPr/>
            </p:nvSpPr>
            <p:spPr>
              <a:xfrm>
                <a:off x="3200400" y="60198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28" name="Rectangle 627"/>
              <p:cNvSpPr/>
              <p:nvPr/>
            </p:nvSpPr>
            <p:spPr>
              <a:xfrm>
                <a:off x="3352800" y="60198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29" name="Rectangle 628"/>
              <p:cNvSpPr/>
              <p:nvPr/>
            </p:nvSpPr>
            <p:spPr>
              <a:xfrm>
                <a:off x="3505200" y="60198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30" name="Rectangle 629"/>
              <p:cNvSpPr/>
              <p:nvPr/>
            </p:nvSpPr>
            <p:spPr>
              <a:xfrm>
                <a:off x="3657600" y="60198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31" name="Rectangle 630"/>
              <p:cNvSpPr/>
              <p:nvPr/>
            </p:nvSpPr>
            <p:spPr>
              <a:xfrm>
                <a:off x="3810000" y="60198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32" name="Rectangle 631"/>
              <p:cNvSpPr/>
              <p:nvPr/>
            </p:nvSpPr>
            <p:spPr>
              <a:xfrm>
                <a:off x="3962400" y="60198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34" name="Rectangle 633"/>
              <p:cNvSpPr/>
              <p:nvPr/>
            </p:nvSpPr>
            <p:spPr>
              <a:xfrm>
                <a:off x="4267200" y="60198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35" name="Rectangle 634"/>
              <p:cNvSpPr/>
              <p:nvPr/>
            </p:nvSpPr>
            <p:spPr>
              <a:xfrm>
                <a:off x="4419600" y="60198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36" name="Rectangle 635"/>
              <p:cNvSpPr/>
              <p:nvPr/>
            </p:nvSpPr>
            <p:spPr>
              <a:xfrm>
                <a:off x="4572000" y="60198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37" name="Rectangle 636"/>
              <p:cNvSpPr/>
              <p:nvPr/>
            </p:nvSpPr>
            <p:spPr>
              <a:xfrm>
                <a:off x="4724400" y="60198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38" name="Rectangle 637"/>
              <p:cNvSpPr/>
              <p:nvPr/>
            </p:nvSpPr>
            <p:spPr>
              <a:xfrm>
                <a:off x="4876800" y="60198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39" name="Rectangle 638"/>
              <p:cNvSpPr/>
              <p:nvPr/>
            </p:nvSpPr>
            <p:spPr>
              <a:xfrm>
                <a:off x="5029200" y="60198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40" name="Rectangle 639"/>
              <p:cNvSpPr/>
              <p:nvPr/>
            </p:nvSpPr>
            <p:spPr>
              <a:xfrm>
                <a:off x="5181600" y="60198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42" name="Rectangle 641"/>
              <p:cNvSpPr/>
              <p:nvPr/>
            </p:nvSpPr>
            <p:spPr>
              <a:xfrm>
                <a:off x="5486400" y="60198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43" name="Rectangle 642"/>
              <p:cNvSpPr/>
              <p:nvPr/>
            </p:nvSpPr>
            <p:spPr>
              <a:xfrm>
                <a:off x="5638800" y="60198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44" name="Rectangle 643"/>
              <p:cNvSpPr/>
              <p:nvPr/>
            </p:nvSpPr>
            <p:spPr>
              <a:xfrm>
                <a:off x="5791200" y="60198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45" name="Rectangle 644"/>
              <p:cNvSpPr/>
              <p:nvPr/>
            </p:nvSpPr>
            <p:spPr>
              <a:xfrm>
                <a:off x="5943600" y="60198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46" name="Rectangle 645"/>
              <p:cNvSpPr/>
              <p:nvPr/>
            </p:nvSpPr>
            <p:spPr>
              <a:xfrm>
                <a:off x="6096000" y="60198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47" name="Rectangle 646"/>
              <p:cNvSpPr/>
              <p:nvPr/>
            </p:nvSpPr>
            <p:spPr>
              <a:xfrm>
                <a:off x="6248400" y="60198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48" name="Rectangle 647"/>
              <p:cNvSpPr/>
              <p:nvPr/>
            </p:nvSpPr>
            <p:spPr>
              <a:xfrm>
                <a:off x="6400800" y="60198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49" name="Rectangle 648"/>
              <p:cNvSpPr/>
              <p:nvPr/>
            </p:nvSpPr>
            <p:spPr>
              <a:xfrm>
                <a:off x="6553200" y="60198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50" name="Rectangle 649"/>
              <p:cNvSpPr/>
              <p:nvPr/>
            </p:nvSpPr>
            <p:spPr>
              <a:xfrm>
                <a:off x="6705600" y="60198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51" name="Rectangle 650"/>
              <p:cNvSpPr/>
              <p:nvPr/>
            </p:nvSpPr>
            <p:spPr>
              <a:xfrm>
                <a:off x="6858000" y="6019800"/>
                <a:ext cx="152400" cy="152400"/>
              </a:xfrm>
              <a:prstGeom prst="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52" name="Rectangle 651"/>
              <p:cNvSpPr/>
              <p:nvPr/>
            </p:nvSpPr>
            <p:spPr>
              <a:xfrm>
                <a:off x="7010400" y="6019800"/>
                <a:ext cx="152400" cy="1524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sp>
        <p:nvSpPr>
          <p:cNvPr id="653" name="TextBox 652"/>
          <p:cNvSpPr txBox="1"/>
          <p:nvPr/>
        </p:nvSpPr>
        <p:spPr>
          <a:xfrm>
            <a:off x="990600" y="2329190"/>
            <a:ext cx="256802" cy="261610"/>
          </a:xfrm>
          <a:prstGeom prst="rect">
            <a:avLst/>
          </a:prstGeom>
          <a:noFill/>
        </p:spPr>
        <p:txBody>
          <a:bodyPr wrap="none" rtlCol="0">
            <a:spAutoFit/>
          </a:bodyPr>
          <a:lstStyle/>
          <a:p>
            <a:r>
              <a:rPr lang="en-US" sz="1050" dirty="0" smtClean="0">
                <a:solidFill>
                  <a:prstClr val="black"/>
                </a:solidFill>
                <a:latin typeface="Calibri"/>
              </a:rPr>
              <a:t>1</a:t>
            </a:r>
            <a:endParaRPr lang="en-US" sz="1050" dirty="0">
              <a:solidFill>
                <a:prstClr val="black"/>
              </a:solidFill>
              <a:latin typeface="Calibri"/>
            </a:endParaRPr>
          </a:p>
        </p:txBody>
      </p:sp>
      <p:sp>
        <p:nvSpPr>
          <p:cNvPr id="654" name="TextBox 653"/>
          <p:cNvSpPr txBox="1"/>
          <p:nvPr/>
        </p:nvSpPr>
        <p:spPr>
          <a:xfrm>
            <a:off x="1143000" y="2329190"/>
            <a:ext cx="256802" cy="261610"/>
          </a:xfrm>
          <a:prstGeom prst="rect">
            <a:avLst/>
          </a:prstGeom>
          <a:noFill/>
        </p:spPr>
        <p:txBody>
          <a:bodyPr wrap="none" rtlCol="0">
            <a:spAutoFit/>
          </a:bodyPr>
          <a:lstStyle/>
          <a:p>
            <a:r>
              <a:rPr lang="en-US" sz="1050" dirty="0" smtClean="0">
                <a:solidFill>
                  <a:prstClr val="black"/>
                </a:solidFill>
                <a:latin typeface="Calibri"/>
              </a:rPr>
              <a:t>2</a:t>
            </a:r>
            <a:endParaRPr lang="en-US" sz="1050" dirty="0">
              <a:solidFill>
                <a:prstClr val="black"/>
              </a:solidFill>
              <a:latin typeface="Calibri"/>
            </a:endParaRPr>
          </a:p>
        </p:txBody>
      </p:sp>
      <p:sp>
        <p:nvSpPr>
          <p:cNvPr id="655" name="TextBox 654"/>
          <p:cNvSpPr txBox="1"/>
          <p:nvPr/>
        </p:nvSpPr>
        <p:spPr>
          <a:xfrm>
            <a:off x="1295400" y="2329190"/>
            <a:ext cx="256802" cy="261610"/>
          </a:xfrm>
          <a:prstGeom prst="rect">
            <a:avLst/>
          </a:prstGeom>
          <a:noFill/>
        </p:spPr>
        <p:txBody>
          <a:bodyPr wrap="none" rtlCol="0">
            <a:spAutoFit/>
          </a:bodyPr>
          <a:lstStyle/>
          <a:p>
            <a:r>
              <a:rPr lang="en-US" sz="1050" dirty="0" smtClean="0">
                <a:solidFill>
                  <a:prstClr val="black"/>
                </a:solidFill>
                <a:latin typeface="Calibri"/>
              </a:rPr>
              <a:t>3</a:t>
            </a:r>
            <a:endParaRPr lang="en-US" sz="1050" dirty="0">
              <a:solidFill>
                <a:prstClr val="black"/>
              </a:solidFill>
              <a:latin typeface="Calibri"/>
            </a:endParaRPr>
          </a:p>
        </p:txBody>
      </p:sp>
      <p:sp>
        <p:nvSpPr>
          <p:cNvPr id="656" name="TextBox 655"/>
          <p:cNvSpPr txBox="1"/>
          <p:nvPr/>
        </p:nvSpPr>
        <p:spPr>
          <a:xfrm>
            <a:off x="1447800" y="2329190"/>
            <a:ext cx="256802" cy="261610"/>
          </a:xfrm>
          <a:prstGeom prst="rect">
            <a:avLst/>
          </a:prstGeom>
          <a:noFill/>
        </p:spPr>
        <p:txBody>
          <a:bodyPr wrap="none" rtlCol="0">
            <a:spAutoFit/>
          </a:bodyPr>
          <a:lstStyle/>
          <a:p>
            <a:r>
              <a:rPr lang="en-US" sz="1050" dirty="0" smtClean="0">
                <a:solidFill>
                  <a:prstClr val="black"/>
                </a:solidFill>
                <a:latin typeface="Calibri"/>
              </a:rPr>
              <a:t>4</a:t>
            </a:r>
            <a:endParaRPr lang="en-US" sz="1050" dirty="0">
              <a:solidFill>
                <a:prstClr val="black"/>
              </a:solidFill>
              <a:latin typeface="Calibri"/>
            </a:endParaRPr>
          </a:p>
        </p:txBody>
      </p:sp>
      <p:sp>
        <p:nvSpPr>
          <p:cNvPr id="657" name="TextBox 656"/>
          <p:cNvSpPr txBox="1"/>
          <p:nvPr/>
        </p:nvSpPr>
        <p:spPr>
          <a:xfrm>
            <a:off x="1600200" y="2329190"/>
            <a:ext cx="256802" cy="261610"/>
          </a:xfrm>
          <a:prstGeom prst="rect">
            <a:avLst/>
          </a:prstGeom>
          <a:noFill/>
        </p:spPr>
        <p:txBody>
          <a:bodyPr wrap="none" rtlCol="0">
            <a:spAutoFit/>
          </a:bodyPr>
          <a:lstStyle/>
          <a:p>
            <a:r>
              <a:rPr lang="en-US" sz="1050" dirty="0" smtClean="0">
                <a:solidFill>
                  <a:prstClr val="black"/>
                </a:solidFill>
                <a:latin typeface="Calibri"/>
              </a:rPr>
              <a:t>5</a:t>
            </a:r>
            <a:endParaRPr lang="en-US" sz="1050" dirty="0">
              <a:solidFill>
                <a:prstClr val="black"/>
              </a:solidFill>
              <a:latin typeface="Calibri"/>
            </a:endParaRPr>
          </a:p>
        </p:txBody>
      </p:sp>
      <p:sp>
        <p:nvSpPr>
          <p:cNvPr id="658" name="TextBox 657"/>
          <p:cNvSpPr txBox="1"/>
          <p:nvPr/>
        </p:nvSpPr>
        <p:spPr>
          <a:xfrm>
            <a:off x="1752600" y="2329190"/>
            <a:ext cx="256802" cy="261610"/>
          </a:xfrm>
          <a:prstGeom prst="rect">
            <a:avLst/>
          </a:prstGeom>
          <a:noFill/>
        </p:spPr>
        <p:txBody>
          <a:bodyPr wrap="none" rtlCol="0">
            <a:spAutoFit/>
          </a:bodyPr>
          <a:lstStyle/>
          <a:p>
            <a:r>
              <a:rPr lang="en-US" sz="1050" dirty="0" smtClean="0">
                <a:solidFill>
                  <a:prstClr val="black"/>
                </a:solidFill>
                <a:latin typeface="Calibri"/>
              </a:rPr>
              <a:t>6</a:t>
            </a:r>
            <a:endParaRPr lang="en-US" sz="1050" dirty="0">
              <a:solidFill>
                <a:prstClr val="black"/>
              </a:solidFill>
              <a:latin typeface="Calibri"/>
            </a:endParaRPr>
          </a:p>
        </p:txBody>
      </p:sp>
      <p:sp>
        <p:nvSpPr>
          <p:cNvPr id="659" name="TextBox 658"/>
          <p:cNvSpPr txBox="1"/>
          <p:nvPr/>
        </p:nvSpPr>
        <p:spPr>
          <a:xfrm>
            <a:off x="1905000" y="2329190"/>
            <a:ext cx="256802" cy="261610"/>
          </a:xfrm>
          <a:prstGeom prst="rect">
            <a:avLst/>
          </a:prstGeom>
          <a:noFill/>
        </p:spPr>
        <p:txBody>
          <a:bodyPr wrap="none" rtlCol="0">
            <a:spAutoFit/>
          </a:bodyPr>
          <a:lstStyle/>
          <a:p>
            <a:r>
              <a:rPr lang="en-US" sz="1050" dirty="0" smtClean="0">
                <a:solidFill>
                  <a:prstClr val="black"/>
                </a:solidFill>
                <a:latin typeface="Calibri"/>
              </a:rPr>
              <a:t>7</a:t>
            </a:r>
            <a:endParaRPr lang="en-US" sz="1050" dirty="0">
              <a:solidFill>
                <a:prstClr val="black"/>
              </a:solidFill>
              <a:latin typeface="Calibri"/>
            </a:endParaRPr>
          </a:p>
        </p:txBody>
      </p:sp>
      <p:sp>
        <p:nvSpPr>
          <p:cNvPr id="660" name="TextBox 659"/>
          <p:cNvSpPr txBox="1"/>
          <p:nvPr/>
        </p:nvSpPr>
        <p:spPr>
          <a:xfrm>
            <a:off x="2057400" y="2329190"/>
            <a:ext cx="256802" cy="261610"/>
          </a:xfrm>
          <a:prstGeom prst="rect">
            <a:avLst/>
          </a:prstGeom>
          <a:noFill/>
        </p:spPr>
        <p:txBody>
          <a:bodyPr wrap="none" rtlCol="0">
            <a:spAutoFit/>
          </a:bodyPr>
          <a:lstStyle/>
          <a:p>
            <a:r>
              <a:rPr lang="en-US" sz="1050" dirty="0" smtClean="0">
                <a:solidFill>
                  <a:prstClr val="black"/>
                </a:solidFill>
                <a:latin typeface="Calibri"/>
              </a:rPr>
              <a:t>8</a:t>
            </a:r>
            <a:endParaRPr lang="en-US" sz="1050" dirty="0">
              <a:solidFill>
                <a:prstClr val="black"/>
              </a:solidFill>
              <a:latin typeface="Calibri"/>
            </a:endParaRPr>
          </a:p>
        </p:txBody>
      </p:sp>
      <p:sp>
        <p:nvSpPr>
          <p:cNvPr id="661" name="TextBox 660"/>
          <p:cNvSpPr txBox="1"/>
          <p:nvPr/>
        </p:nvSpPr>
        <p:spPr>
          <a:xfrm>
            <a:off x="2209800" y="2329190"/>
            <a:ext cx="256802" cy="261610"/>
          </a:xfrm>
          <a:prstGeom prst="rect">
            <a:avLst/>
          </a:prstGeom>
          <a:noFill/>
        </p:spPr>
        <p:txBody>
          <a:bodyPr wrap="none" rtlCol="0">
            <a:spAutoFit/>
          </a:bodyPr>
          <a:lstStyle/>
          <a:p>
            <a:r>
              <a:rPr lang="en-US" sz="1050" dirty="0" smtClean="0">
                <a:solidFill>
                  <a:prstClr val="black"/>
                </a:solidFill>
                <a:latin typeface="Calibri"/>
              </a:rPr>
              <a:t>9</a:t>
            </a:r>
            <a:endParaRPr lang="en-US" sz="1050" dirty="0">
              <a:solidFill>
                <a:prstClr val="black"/>
              </a:solidFill>
              <a:latin typeface="Calibri"/>
            </a:endParaRPr>
          </a:p>
        </p:txBody>
      </p:sp>
      <p:sp>
        <p:nvSpPr>
          <p:cNvPr id="662" name="TextBox 661"/>
          <p:cNvSpPr txBox="1"/>
          <p:nvPr/>
        </p:nvSpPr>
        <p:spPr>
          <a:xfrm>
            <a:off x="2362200" y="2329190"/>
            <a:ext cx="328936" cy="261610"/>
          </a:xfrm>
          <a:prstGeom prst="rect">
            <a:avLst/>
          </a:prstGeom>
          <a:noFill/>
        </p:spPr>
        <p:txBody>
          <a:bodyPr wrap="none" rtlCol="0">
            <a:spAutoFit/>
          </a:bodyPr>
          <a:lstStyle/>
          <a:p>
            <a:r>
              <a:rPr lang="en-US" sz="1050" dirty="0" smtClean="0">
                <a:solidFill>
                  <a:prstClr val="black"/>
                </a:solidFill>
                <a:latin typeface="Calibri"/>
              </a:rPr>
              <a:t>10</a:t>
            </a:r>
            <a:endParaRPr lang="en-US" sz="1050" dirty="0">
              <a:solidFill>
                <a:prstClr val="black"/>
              </a:solidFill>
              <a:latin typeface="Calibri"/>
            </a:endParaRPr>
          </a:p>
        </p:txBody>
      </p:sp>
      <p:sp>
        <p:nvSpPr>
          <p:cNvPr id="663" name="TextBox 662"/>
          <p:cNvSpPr txBox="1"/>
          <p:nvPr/>
        </p:nvSpPr>
        <p:spPr>
          <a:xfrm>
            <a:off x="2514600" y="2329190"/>
            <a:ext cx="322524" cy="253916"/>
          </a:xfrm>
          <a:prstGeom prst="rect">
            <a:avLst/>
          </a:prstGeom>
          <a:noFill/>
        </p:spPr>
        <p:txBody>
          <a:bodyPr wrap="none" rtlCol="0">
            <a:spAutoFit/>
          </a:bodyPr>
          <a:lstStyle/>
          <a:p>
            <a:r>
              <a:rPr lang="en-US" sz="1050" dirty="0" smtClean="0">
                <a:solidFill>
                  <a:prstClr val="black"/>
                </a:solidFill>
                <a:latin typeface="Calibri"/>
              </a:rPr>
              <a:t>11</a:t>
            </a:r>
            <a:endParaRPr lang="en-US" sz="1050" dirty="0">
              <a:solidFill>
                <a:prstClr val="black"/>
              </a:solidFill>
              <a:latin typeface="Calibri"/>
            </a:endParaRPr>
          </a:p>
        </p:txBody>
      </p:sp>
      <p:sp>
        <p:nvSpPr>
          <p:cNvPr id="664" name="TextBox 663"/>
          <p:cNvSpPr txBox="1"/>
          <p:nvPr/>
        </p:nvSpPr>
        <p:spPr>
          <a:xfrm>
            <a:off x="2667000" y="2329190"/>
            <a:ext cx="322524" cy="253916"/>
          </a:xfrm>
          <a:prstGeom prst="rect">
            <a:avLst/>
          </a:prstGeom>
          <a:noFill/>
        </p:spPr>
        <p:txBody>
          <a:bodyPr wrap="none" rtlCol="0">
            <a:spAutoFit/>
          </a:bodyPr>
          <a:lstStyle/>
          <a:p>
            <a:r>
              <a:rPr lang="en-US" sz="1050" dirty="0" smtClean="0">
                <a:solidFill>
                  <a:prstClr val="black"/>
                </a:solidFill>
                <a:latin typeface="Calibri"/>
              </a:rPr>
              <a:t>12</a:t>
            </a:r>
            <a:endParaRPr lang="en-US" sz="1050" dirty="0">
              <a:solidFill>
                <a:prstClr val="black"/>
              </a:solidFill>
              <a:latin typeface="Calibri"/>
            </a:endParaRPr>
          </a:p>
        </p:txBody>
      </p:sp>
      <p:sp>
        <p:nvSpPr>
          <p:cNvPr id="665" name="TextBox 664"/>
          <p:cNvSpPr txBox="1"/>
          <p:nvPr/>
        </p:nvSpPr>
        <p:spPr>
          <a:xfrm>
            <a:off x="2819400" y="2329190"/>
            <a:ext cx="322524" cy="253916"/>
          </a:xfrm>
          <a:prstGeom prst="rect">
            <a:avLst/>
          </a:prstGeom>
          <a:noFill/>
        </p:spPr>
        <p:txBody>
          <a:bodyPr wrap="none" rtlCol="0">
            <a:spAutoFit/>
          </a:bodyPr>
          <a:lstStyle/>
          <a:p>
            <a:r>
              <a:rPr lang="en-US" sz="1050" dirty="0" smtClean="0">
                <a:solidFill>
                  <a:prstClr val="black"/>
                </a:solidFill>
                <a:latin typeface="Calibri"/>
              </a:rPr>
              <a:t>13</a:t>
            </a:r>
            <a:endParaRPr lang="en-US" sz="1050" dirty="0">
              <a:solidFill>
                <a:prstClr val="black"/>
              </a:solidFill>
              <a:latin typeface="Calibri"/>
            </a:endParaRPr>
          </a:p>
        </p:txBody>
      </p:sp>
      <p:sp>
        <p:nvSpPr>
          <p:cNvPr id="666" name="TextBox 665"/>
          <p:cNvSpPr txBox="1"/>
          <p:nvPr/>
        </p:nvSpPr>
        <p:spPr>
          <a:xfrm>
            <a:off x="2971800" y="2329190"/>
            <a:ext cx="322524" cy="253916"/>
          </a:xfrm>
          <a:prstGeom prst="rect">
            <a:avLst/>
          </a:prstGeom>
          <a:noFill/>
        </p:spPr>
        <p:txBody>
          <a:bodyPr wrap="none" rtlCol="0">
            <a:spAutoFit/>
          </a:bodyPr>
          <a:lstStyle/>
          <a:p>
            <a:r>
              <a:rPr lang="en-US" sz="1050" dirty="0" smtClean="0">
                <a:solidFill>
                  <a:prstClr val="black"/>
                </a:solidFill>
                <a:latin typeface="Calibri"/>
              </a:rPr>
              <a:t>14</a:t>
            </a:r>
            <a:endParaRPr lang="en-US" sz="1050" dirty="0">
              <a:solidFill>
                <a:prstClr val="black"/>
              </a:solidFill>
              <a:latin typeface="Calibri"/>
            </a:endParaRPr>
          </a:p>
        </p:txBody>
      </p:sp>
      <p:sp>
        <p:nvSpPr>
          <p:cNvPr id="667" name="TextBox 666"/>
          <p:cNvSpPr txBox="1"/>
          <p:nvPr/>
        </p:nvSpPr>
        <p:spPr>
          <a:xfrm>
            <a:off x="3124200" y="2329190"/>
            <a:ext cx="322524" cy="253916"/>
          </a:xfrm>
          <a:prstGeom prst="rect">
            <a:avLst/>
          </a:prstGeom>
          <a:noFill/>
        </p:spPr>
        <p:txBody>
          <a:bodyPr wrap="none" rtlCol="0">
            <a:spAutoFit/>
          </a:bodyPr>
          <a:lstStyle/>
          <a:p>
            <a:r>
              <a:rPr lang="en-US" sz="1050" dirty="0" smtClean="0">
                <a:solidFill>
                  <a:prstClr val="black"/>
                </a:solidFill>
                <a:latin typeface="Calibri"/>
              </a:rPr>
              <a:t>15</a:t>
            </a:r>
            <a:endParaRPr lang="en-US" sz="1050" dirty="0">
              <a:solidFill>
                <a:prstClr val="black"/>
              </a:solidFill>
              <a:latin typeface="Calibri"/>
            </a:endParaRPr>
          </a:p>
        </p:txBody>
      </p:sp>
      <p:sp>
        <p:nvSpPr>
          <p:cNvPr id="668" name="TextBox 667"/>
          <p:cNvSpPr txBox="1"/>
          <p:nvPr/>
        </p:nvSpPr>
        <p:spPr>
          <a:xfrm>
            <a:off x="3276600" y="2329190"/>
            <a:ext cx="322524" cy="253916"/>
          </a:xfrm>
          <a:prstGeom prst="rect">
            <a:avLst/>
          </a:prstGeom>
          <a:noFill/>
        </p:spPr>
        <p:txBody>
          <a:bodyPr wrap="none" rtlCol="0">
            <a:spAutoFit/>
          </a:bodyPr>
          <a:lstStyle/>
          <a:p>
            <a:r>
              <a:rPr lang="en-US" sz="1050" dirty="0" smtClean="0">
                <a:solidFill>
                  <a:prstClr val="black"/>
                </a:solidFill>
                <a:latin typeface="Calibri"/>
              </a:rPr>
              <a:t>16</a:t>
            </a:r>
            <a:endParaRPr lang="en-US" sz="1050" dirty="0">
              <a:solidFill>
                <a:prstClr val="black"/>
              </a:solidFill>
              <a:latin typeface="Calibri"/>
            </a:endParaRPr>
          </a:p>
        </p:txBody>
      </p:sp>
      <p:sp>
        <p:nvSpPr>
          <p:cNvPr id="669" name="TextBox 668"/>
          <p:cNvSpPr txBox="1"/>
          <p:nvPr/>
        </p:nvSpPr>
        <p:spPr>
          <a:xfrm>
            <a:off x="3429000" y="2329190"/>
            <a:ext cx="322524" cy="253916"/>
          </a:xfrm>
          <a:prstGeom prst="rect">
            <a:avLst/>
          </a:prstGeom>
          <a:noFill/>
        </p:spPr>
        <p:txBody>
          <a:bodyPr wrap="none" rtlCol="0">
            <a:spAutoFit/>
          </a:bodyPr>
          <a:lstStyle/>
          <a:p>
            <a:r>
              <a:rPr lang="en-US" sz="1050" dirty="0" smtClean="0">
                <a:solidFill>
                  <a:prstClr val="black"/>
                </a:solidFill>
                <a:latin typeface="Calibri"/>
              </a:rPr>
              <a:t>17</a:t>
            </a:r>
            <a:endParaRPr lang="en-US" sz="1050" dirty="0">
              <a:solidFill>
                <a:prstClr val="black"/>
              </a:solidFill>
              <a:latin typeface="Calibri"/>
            </a:endParaRPr>
          </a:p>
        </p:txBody>
      </p:sp>
      <p:sp>
        <p:nvSpPr>
          <p:cNvPr id="670" name="TextBox 669"/>
          <p:cNvSpPr txBox="1"/>
          <p:nvPr/>
        </p:nvSpPr>
        <p:spPr>
          <a:xfrm>
            <a:off x="3581400" y="2329190"/>
            <a:ext cx="322524" cy="253916"/>
          </a:xfrm>
          <a:prstGeom prst="rect">
            <a:avLst/>
          </a:prstGeom>
          <a:noFill/>
        </p:spPr>
        <p:txBody>
          <a:bodyPr wrap="none" rtlCol="0">
            <a:spAutoFit/>
          </a:bodyPr>
          <a:lstStyle/>
          <a:p>
            <a:r>
              <a:rPr lang="en-US" sz="1050" dirty="0" smtClean="0">
                <a:solidFill>
                  <a:prstClr val="black"/>
                </a:solidFill>
                <a:latin typeface="Calibri"/>
              </a:rPr>
              <a:t>18</a:t>
            </a:r>
            <a:endParaRPr lang="en-US" sz="1050" dirty="0">
              <a:solidFill>
                <a:prstClr val="black"/>
              </a:solidFill>
              <a:latin typeface="Calibri"/>
            </a:endParaRPr>
          </a:p>
        </p:txBody>
      </p:sp>
      <p:sp>
        <p:nvSpPr>
          <p:cNvPr id="671" name="TextBox 670"/>
          <p:cNvSpPr txBox="1"/>
          <p:nvPr/>
        </p:nvSpPr>
        <p:spPr>
          <a:xfrm>
            <a:off x="3733800" y="2329190"/>
            <a:ext cx="322524" cy="253916"/>
          </a:xfrm>
          <a:prstGeom prst="rect">
            <a:avLst/>
          </a:prstGeom>
          <a:noFill/>
        </p:spPr>
        <p:txBody>
          <a:bodyPr wrap="none" rtlCol="0">
            <a:spAutoFit/>
          </a:bodyPr>
          <a:lstStyle/>
          <a:p>
            <a:r>
              <a:rPr lang="en-US" sz="1050" dirty="0" smtClean="0">
                <a:solidFill>
                  <a:prstClr val="black"/>
                </a:solidFill>
                <a:latin typeface="Calibri"/>
              </a:rPr>
              <a:t>19</a:t>
            </a:r>
            <a:endParaRPr lang="en-US" sz="1050" dirty="0">
              <a:solidFill>
                <a:prstClr val="black"/>
              </a:solidFill>
              <a:latin typeface="Calibri"/>
            </a:endParaRPr>
          </a:p>
        </p:txBody>
      </p:sp>
      <p:sp>
        <p:nvSpPr>
          <p:cNvPr id="672" name="TextBox 671"/>
          <p:cNvSpPr txBox="1"/>
          <p:nvPr/>
        </p:nvSpPr>
        <p:spPr>
          <a:xfrm>
            <a:off x="3886200" y="2329190"/>
            <a:ext cx="322524" cy="253916"/>
          </a:xfrm>
          <a:prstGeom prst="rect">
            <a:avLst/>
          </a:prstGeom>
          <a:noFill/>
        </p:spPr>
        <p:txBody>
          <a:bodyPr wrap="none" rtlCol="0">
            <a:spAutoFit/>
          </a:bodyPr>
          <a:lstStyle/>
          <a:p>
            <a:r>
              <a:rPr lang="en-US" sz="1050" dirty="0" smtClean="0">
                <a:solidFill>
                  <a:prstClr val="black"/>
                </a:solidFill>
                <a:latin typeface="Calibri"/>
              </a:rPr>
              <a:t>20</a:t>
            </a:r>
            <a:endParaRPr lang="en-US" sz="1050" dirty="0">
              <a:solidFill>
                <a:prstClr val="black"/>
              </a:solidFill>
              <a:latin typeface="Calibri"/>
            </a:endParaRPr>
          </a:p>
        </p:txBody>
      </p:sp>
      <p:sp>
        <p:nvSpPr>
          <p:cNvPr id="673" name="TextBox 672"/>
          <p:cNvSpPr txBox="1"/>
          <p:nvPr/>
        </p:nvSpPr>
        <p:spPr>
          <a:xfrm>
            <a:off x="4038600" y="2329190"/>
            <a:ext cx="322524" cy="253916"/>
          </a:xfrm>
          <a:prstGeom prst="rect">
            <a:avLst/>
          </a:prstGeom>
          <a:noFill/>
        </p:spPr>
        <p:txBody>
          <a:bodyPr wrap="none" rtlCol="0">
            <a:spAutoFit/>
          </a:bodyPr>
          <a:lstStyle/>
          <a:p>
            <a:r>
              <a:rPr lang="en-US" sz="1050" dirty="0" smtClean="0">
                <a:solidFill>
                  <a:prstClr val="black"/>
                </a:solidFill>
                <a:latin typeface="Calibri"/>
              </a:rPr>
              <a:t>21</a:t>
            </a:r>
            <a:endParaRPr lang="en-US" sz="1050" dirty="0">
              <a:solidFill>
                <a:prstClr val="black"/>
              </a:solidFill>
              <a:latin typeface="Calibri"/>
            </a:endParaRPr>
          </a:p>
        </p:txBody>
      </p:sp>
      <p:sp>
        <p:nvSpPr>
          <p:cNvPr id="674" name="TextBox 673"/>
          <p:cNvSpPr txBox="1"/>
          <p:nvPr/>
        </p:nvSpPr>
        <p:spPr>
          <a:xfrm>
            <a:off x="4191000" y="2329190"/>
            <a:ext cx="322524" cy="253916"/>
          </a:xfrm>
          <a:prstGeom prst="rect">
            <a:avLst/>
          </a:prstGeom>
          <a:noFill/>
        </p:spPr>
        <p:txBody>
          <a:bodyPr wrap="none" rtlCol="0">
            <a:spAutoFit/>
          </a:bodyPr>
          <a:lstStyle/>
          <a:p>
            <a:r>
              <a:rPr lang="en-US" sz="1050" dirty="0" smtClean="0">
                <a:solidFill>
                  <a:prstClr val="black"/>
                </a:solidFill>
                <a:latin typeface="Calibri"/>
              </a:rPr>
              <a:t>22</a:t>
            </a:r>
            <a:endParaRPr lang="en-US" sz="1050" dirty="0">
              <a:solidFill>
                <a:prstClr val="black"/>
              </a:solidFill>
              <a:latin typeface="Calibri"/>
            </a:endParaRPr>
          </a:p>
        </p:txBody>
      </p:sp>
      <p:sp>
        <p:nvSpPr>
          <p:cNvPr id="675" name="TextBox 674"/>
          <p:cNvSpPr txBox="1"/>
          <p:nvPr/>
        </p:nvSpPr>
        <p:spPr>
          <a:xfrm>
            <a:off x="4343400" y="2329190"/>
            <a:ext cx="322524" cy="253916"/>
          </a:xfrm>
          <a:prstGeom prst="rect">
            <a:avLst/>
          </a:prstGeom>
          <a:noFill/>
        </p:spPr>
        <p:txBody>
          <a:bodyPr wrap="none" rtlCol="0">
            <a:spAutoFit/>
          </a:bodyPr>
          <a:lstStyle/>
          <a:p>
            <a:r>
              <a:rPr lang="en-US" sz="1050" dirty="0" smtClean="0">
                <a:solidFill>
                  <a:prstClr val="black"/>
                </a:solidFill>
                <a:latin typeface="Calibri"/>
              </a:rPr>
              <a:t>23</a:t>
            </a:r>
            <a:endParaRPr lang="en-US" sz="1050" dirty="0">
              <a:solidFill>
                <a:prstClr val="black"/>
              </a:solidFill>
              <a:latin typeface="Calibri"/>
            </a:endParaRPr>
          </a:p>
        </p:txBody>
      </p:sp>
      <p:sp>
        <p:nvSpPr>
          <p:cNvPr id="676" name="TextBox 675"/>
          <p:cNvSpPr txBox="1"/>
          <p:nvPr/>
        </p:nvSpPr>
        <p:spPr>
          <a:xfrm>
            <a:off x="4495800" y="2329190"/>
            <a:ext cx="322524" cy="253916"/>
          </a:xfrm>
          <a:prstGeom prst="rect">
            <a:avLst/>
          </a:prstGeom>
          <a:noFill/>
        </p:spPr>
        <p:txBody>
          <a:bodyPr wrap="none" rtlCol="0">
            <a:spAutoFit/>
          </a:bodyPr>
          <a:lstStyle/>
          <a:p>
            <a:r>
              <a:rPr lang="en-US" sz="1050" dirty="0" smtClean="0">
                <a:solidFill>
                  <a:prstClr val="black"/>
                </a:solidFill>
                <a:latin typeface="Calibri"/>
              </a:rPr>
              <a:t>24</a:t>
            </a:r>
            <a:endParaRPr lang="en-US" sz="1050" dirty="0">
              <a:solidFill>
                <a:prstClr val="black"/>
              </a:solidFill>
              <a:latin typeface="Calibri"/>
            </a:endParaRPr>
          </a:p>
        </p:txBody>
      </p:sp>
      <p:sp>
        <p:nvSpPr>
          <p:cNvPr id="677" name="TextBox 676"/>
          <p:cNvSpPr txBox="1"/>
          <p:nvPr/>
        </p:nvSpPr>
        <p:spPr>
          <a:xfrm>
            <a:off x="4648200" y="2329190"/>
            <a:ext cx="322524" cy="253916"/>
          </a:xfrm>
          <a:prstGeom prst="rect">
            <a:avLst/>
          </a:prstGeom>
          <a:noFill/>
        </p:spPr>
        <p:txBody>
          <a:bodyPr wrap="none" rtlCol="0">
            <a:spAutoFit/>
          </a:bodyPr>
          <a:lstStyle/>
          <a:p>
            <a:r>
              <a:rPr lang="en-US" sz="1050" dirty="0" smtClean="0">
                <a:solidFill>
                  <a:prstClr val="black"/>
                </a:solidFill>
                <a:latin typeface="Calibri"/>
              </a:rPr>
              <a:t>25</a:t>
            </a:r>
            <a:endParaRPr lang="en-US" sz="1050" dirty="0">
              <a:solidFill>
                <a:prstClr val="black"/>
              </a:solidFill>
              <a:latin typeface="Calibri"/>
            </a:endParaRPr>
          </a:p>
        </p:txBody>
      </p:sp>
      <p:sp>
        <p:nvSpPr>
          <p:cNvPr id="678" name="TextBox 677"/>
          <p:cNvSpPr txBox="1"/>
          <p:nvPr/>
        </p:nvSpPr>
        <p:spPr>
          <a:xfrm>
            <a:off x="4800600" y="2329190"/>
            <a:ext cx="322524" cy="253916"/>
          </a:xfrm>
          <a:prstGeom prst="rect">
            <a:avLst/>
          </a:prstGeom>
          <a:noFill/>
        </p:spPr>
        <p:txBody>
          <a:bodyPr wrap="none" rtlCol="0">
            <a:spAutoFit/>
          </a:bodyPr>
          <a:lstStyle/>
          <a:p>
            <a:r>
              <a:rPr lang="en-US" sz="1050" dirty="0" smtClean="0">
                <a:solidFill>
                  <a:prstClr val="black"/>
                </a:solidFill>
                <a:latin typeface="Calibri"/>
              </a:rPr>
              <a:t>26</a:t>
            </a:r>
            <a:endParaRPr lang="en-US" sz="1050" dirty="0">
              <a:solidFill>
                <a:prstClr val="black"/>
              </a:solidFill>
              <a:latin typeface="Calibri"/>
            </a:endParaRPr>
          </a:p>
        </p:txBody>
      </p:sp>
      <p:sp>
        <p:nvSpPr>
          <p:cNvPr id="679" name="TextBox 678"/>
          <p:cNvSpPr txBox="1"/>
          <p:nvPr/>
        </p:nvSpPr>
        <p:spPr>
          <a:xfrm>
            <a:off x="4953000" y="2329190"/>
            <a:ext cx="322524" cy="253916"/>
          </a:xfrm>
          <a:prstGeom prst="rect">
            <a:avLst/>
          </a:prstGeom>
          <a:noFill/>
        </p:spPr>
        <p:txBody>
          <a:bodyPr wrap="none" rtlCol="0">
            <a:spAutoFit/>
          </a:bodyPr>
          <a:lstStyle/>
          <a:p>
            <a:r>
              <a:rPr lang="en-US" sz="1050" dirty="0" smtClean="0">
                <a:solidFill>
                  <a:srgbClr val="FF0000"/>
                </a:solidFill>
                <a:latin typeface="Calibri"/>
              </a:rPr>
              <a:t>27</a:t>
            </a:r>
            <a:endParaRPr lang="en-US" sz="1050" dirty="0">
              <a:solidFill>
                <a:srgbClr val="FF0000"/>
              </a:solidFill>
              <a:latin typeface="Calibri"/>
            </a:endParaRPr>
          </a:p>
        </p:txBody>
      </p:sp>
      <p:sp>
        <p:nvSpPr>
          <p:cNvPr id="680" name="TextBox 679"/>
          <p:cNvSpPr txBox="1"/>
          <p:nvPr/>
        </p:nvSpPr>
        <p:spPr>
          <a:xfrm>
            <a:off x="5105400" y="2329190"/>
            <a:ext cx="322524" cy="253916"/>
          </a:xfrm>
          <a:prstGeom prst="rect">
            <a:avLst/>
          </a:prstGeom>
          <a:noFill/>
        </p:spPr>
        <p:txBody>
          <a:bodyPr wrap="none" rtlCol="0">
            <a:spAutoFit/>
          </a:bodyPr>
          <a:lstStyle/>
          <a:p>
            <a:r>
              <a:rPr lang="en-US" sz="1050" dirty="0" smtClean="0">
                <a:solidFill>
                  <a:prstClr val="black"/>
                </a:solidFill>
                <a:latin typeface="Calibri"/>
              </a:rPr>
              <a:t>28</a:t>
            </a:r>
            <a:endParaRPr lang="en-US" sz="1050" dirty="0">
              <a:solidFill>
                <a:prstClr val="black"/>
              </a:solidFill>
              <a:latin typeface="Calibri"/>
            </a:endParaRPr>
          </a:p>
        </p:txBody>
      </p:sp>
      <p:sp>
        <p:nvSpPr>
          <p:cNvPr id="681" name="TextBox 680"/>
          <p:cNvSpPr txBox="1"/>
          <p:nvPr/>
        </p:nvSpPr>
        <p:spPr>
          <a:xfrm>
            <a:off x="5257800" y="2329190"/>
            <a:ext cx="322524" cy="253916"/>
          </a:xfrm>
          <a:prstGeom prst="rect">
            <a:avLst/>
          </a:prstGeom>
          <a:noFill/>
        </p:spPr>
        <p:txBody>
          <a:bodyPr wrap="none" rtlCol="0">
            <a:spAutoFit/>
          </a:bodyPr>
          <a:lstStyle/>
          <a:p>
            <a:r>
              <a:rPr lang="en-US" sz="1050" dirty="0" smtClean="0">
                <a:solidFill>
                  <a:prstClr val="black"/>
                </a:solidFill>
                <a:latin typeface="Calibri"/>
              </a:rPr>
              <a:t>29</a:t>
            </a:r>
            <a:endParaRPr lang="en-US" sz="1050" dirty="0">
              <a:solidFill>
                <a:prstClr val="black"/>
              </a:solidFill>
              <a:latin typeface="Calibri"/>
            </a:endParaRPr>
          </a:p>
        </p:txBody>
      </p:sp>
      <p:sp>
        <p:nvSpPr>
          <p:cNvPr id="682" name="TextBox 681"/>
          <p:cNvSpPr txBox="1"/>
          <p:nvPr/>
        </p:nvSpPr>
        <p:spPr>
          <a:xfrm>
            <a:off x="5410200" y="2329190"/>
            <a:ext cx="322524" cy="253916"/>
          </a:xfrm>
          <a:prstGeom prst="rect">
            <a:avLst/>
          </a:prstGeom>
          <a:noFill/>
        </p:spPr>
        <p:txBody>
          <a:bodyPr wrap="none" rtlCol="0">
            <a:spAutoFit/>
          </a:bodyPr>
          <a:lstStyle/>
          <a:p>
            <a:r>
              <a:rPr lang="en-US" sz="1050" dirty="0" smtClean="0">
                <a:solidFill>
                  <a:prstClr val="black"/>
                </a:solidFill>
                <a:latin typeface="Calibri"/>
              </a:rPr>
              <a:t>30</a:t>
            </a:r>
            <a:endParaRPr lang="en-US" sz="1050" dirty="0">
              <a:solidFill>
                <a:prstClr val="black"/>
              </a:solidFill>
              <a:latin typeface="Calibri"/>
            </a:endParaRPr>
          </a:p>
        </p:txBody>
      </p:sp>
      <p:sp>
        <p:nvSpPr>
          <p:cNvPr id="683" name="TextBox 682"/>
          <p:cNvSpPr txBox="1"/>
          <p:nvPr/>
        </p:nvSpPr>
        <p:spPr>
          <a:xfrm>
            <a:off x="5562600" y="2329190"/>
            <a:ext cx="322524" cy="253916"/>
          </a:xfrm>
          <a:prstGeom prst="rect">
            <a:avLst/>
          </a:prstGeom>
          <a:noFill/>
        </p:spPr>
        <p:txBody>
          <a:bodyPr wrap="none" rtlCol="0">
            <a:spAutoFit/>
          </a:bodyPr>
          <a:lstStyle/>
          <a:p>
            <a:r>
              <a:rPr lang="en-US" sz="1050" dirty="0" smtClean="0">
                <a:solidFill>
                  <a:prstClr val="black"/>
                </a:solidFill>
                <a:latin typeface="Calibri"/>
              </a:rPr>
              <a:t>31</a:t>
            </a:r>
            <a:endParaRPr lang="en-US" sz="1050" dirty="0">
              <a:solidFill>
                <a:prstClr val="black"/>
              </a:solidFill>
              <a:latin typeface="Calibri"/>
            </a:endParaRPr>
          </a:p>
        </p:txBody>
      </p:sp>
      <p:sp>
        <p:nvSpPr>
          <p:cNvPr id="684" name="TextBox 683"/>
          <p:cNvSpPr txBox="1"/>
          <p:nvPr/>
        </p:nvSpPr>
        <p:spPr>
          <a:xfrm>
            <a:off x="5715000" y="2329190"/>
            <a:ext cx="322524" cy="253916"/>
          </a:xfrm>
          <a:prstGeom prst="rect">
            <a:avLst/>
          </a:prstGeom>
          <a:noFill/>
        </p:spPr>
        <p:txBody>
          <a:bodyPr wrap="none" rtlCol="0">
            <a:spAutoFit/>
          </a:bodyPr>
          <a:lstStyle/>
          <a:p>
            <a:r>
              <a:rPr lang="en-US" sz="1050" dirty="0" smtClean="0">
                <a:solidFill>
                  <a:prstClr val="black"/>
                </a:solidFill>
                <a:latin typeface="Calibri"/>
              </a:rPr>
              <a:t>32</a:t>
            </a:r>
            <a:endParaRPr lang="en-US" sz="1050" dirty="0">
              <a:solidFill>
                <a:prstClr val="black"/>
              </a:solidFill>
              <a:latin typeface="Calibri"/>
            </a:endParaRPr>
          </a:p>
        </p:txBody>
      </p:sp>
      <p:sp>
        <p:nvSpPr>
          <p:cNvPr id="685" name="TextBox 684"/>
          <p:cNvSpPr txBox="1"/>
          <p:nvPr/>
        </p:nvSpPr>
        <p:spPr>
          <a:xfrm>
            <a:off x="5867400" y="2329190"/>
            <a:ext cx="322524" cy="253916"/>
          </a:xfrm>
          <a:prstGeom prst="rect">
            <a:avLst/>
          </a:prstGeom>
          <a:noFill/>
        </p:spPr>
        <p:txBody>
          <a:bodyPr wrap="none" rtlCol="0">
            <a:spAutoFit/>
          </a:bodyPr>
          <a:lstStyle/>
          <a:p>
            <a:r>
              <a:rPr lang="en-US" sz="1050" dirty="0" smtClean="0">
                <a:solidFill>
                  <a:prstClr val="black"/>
                </a:solidFill>
                <a:latin typeface="Calibri"/>
              </a:rPr>
              <a:t>33</a:t>
            </a:r>
            <a:endParaRPr lang="en-US" sz="1050" dirty="0">
              <a:solidFill>
                <a:prstClr val="black"/>
              </a:solidFill>
              <a:latin typeface="Calibri"/>
            </a:endParaRPr>
          </a:p>
        </p:txBody>
      </p:sp>
      <p:sp>
        <p:nvSpPr>
          <p:cNvPr id="686" name="TextBox 685"/>
          <p:cNvSpPr txBox="1"/>
          <p:nvPr/>
        </p:nvSpPr>
        <p:spPr>
          <a:xfrm>
            <a:off x="6019800" y="2329190"/>
            <a:ext cx="322524" cy="253916"/>
          </a:xfrm>
          <a:prstGeom prst="rect">
            <a:avLst/>
          </a:prstGeom>
          <a:noFill/>
        </p:spPr>
        <p:txBody>
          <a:bodyPr wrap="none" rtlCol="0">
            <a:spAutoFit/>
          </a:bodyPr>
          <a:lstStyle/>
          <a:p>
            <a:r>
              <a:rPr lang="en-US" sz="1050" dirty="0" smtClean="0">
                <a:solidFill>
                  <a:prstClr val="black"/>
                </a:solidFill>
                <a:latin typeface="Calibri"/>
              </a:rPr>
              <a:t>34</a:t>
            </a:r>
            <a:endParaRPr lang="en-US" sz="1050" dirty="0">
              <a:solidFill>
                <a:prstClr val="black"/>
              </a:solidFill>
              <a:latin typeface="Calibri"/>
            </a:endParaRPr>
          </a:p>
        </p:txBody>
      </p:sp>
      <p:sp>
        <p:nvSpPr>
          <p:cNvPr id="687" name="TextBox 686"/>
          <p:cNvSpPr txBox="1"/>
          <p:nvPr/>
        </p:nvSpPr>
        <p:spPr>
          <a:xfrm>
            <a:off x="6172200" y="2329190"/>
            <a:ext cx="322524" cy="253916"/>
          </a:xfrm>
          <a:prstGeom prst="rect">
            <a:avLst/>
          </a:prstGeom>
          <a:noFill/>
        </p:spPr>
        <p:txBody>
          <a:bodyPr wrap="none" rtlCol="0">
            <a:spAutoFit/>
          </a:bodyPr>
          <a:lstStyle/>
          <a:p>
            <a:r>
              <a:rPr lang="en-US" sz="1050" dirty="0" smtClean="0">
                <a:solidFill>
                  <a:prstClr val="black"/>
                </a:solidFill>
                <a:latin typeface="Calibri"/>
              </a:rPr>
              <a:t>35</a:t>
            </a:r>
            <a:endParaRPr lang="en-US" sz="1050" dirty="0">
              <a:solidFill>
                <a:prstClr val="black"/>
              </a:solidFill>
              <a:latin typeface="Calibri"/>
            </a:endParaRPr>
          </a:p>
        </p:txBody>
      </p:sp>
      <p:sp>
        <p:nvSpPr>
          <p:cNvPr id="688" name="TextBox 687"/>
          <p:cNvSpPr txBox="1"/>
          <p:nvPr/>
        </p:nvSpPr>
        <p:spPr>
          <a:xfrm>
            <a:off x="6324600" y="2329190"/>
            <a:ext cx="322524" cy="253916"/>
          </a:xfrm>
          <a:prstGeom prst="rect">
            <a:avLst/>
          </a:prstGeom>
          <a:noFill/>
        </p:spPr>
        <p:txBody>
          <a:bodyPr wrap="none" rtlCol="0">
            <a:spAutoFit/>
          </a:bodyPr>
          <a:lstStyle/>
          <a:p>
            <a:r>
              <a:rPr lang="en-US" sz="1050" dirty="0" smtClean="0">
                <a:solidFill>
                  <a:prstClr val="black"/>
                </a:solidFill>
                <a:latin typeface="Calibri"/>
              </a:rPr>
              <a:t>36</a:t>
            </a:r>
            <a:endParaRPr lang="en-US" sz="1050" dirty="0">
              <a:solidFill>
                <a:prstClr val="black"/>
              </a:solidFill>
              <a:latin typeface="Calibri"/>
            </a:endParaRPr>
          </a:p>
        </p:txBody>
      </p:sp>
      <p:sp>
        <p:nvSpPr>
          <p:cNvPr id="689" name="TextBox 688"/>
          <p:cNvSpPr txBox="1"/>
          <p:nvPr/>
        </p:nvSpPr>
        <p:spPr>
          <a:xfrm>
            <a:off x="6477000" y="2329190"/>
            <a:ext cx="322524" cy="253916"/>
          </a:xfrm>
          <a:prstGeom prst="rect">
            <a:avLst/>
          </a:prstGeom>
          <a:noFill/>
        </p:spPr>
        <p:txBody>
          <a:bodyPr wrap="none" rtlCol="0">
            <a:spAutoFit/>
          </a:bodyPr>
          <a:lstStyle/>
          <a:p>
            <a:r>
              <a:rPr lang="en-US" sz="1050" dirty="0" smtClean="0">
                <a:solidFill>
                  <a:prstClr val="black"/>
                </a:solidFill>
                <a:latin typeface="Calibri"/>
              </a:rPr>
              <a:t>37</a:t>
            </a:r>
            <a:endParaRPr lang="en-US" sz="1050" dirty="0">
              <a:solidFill>
                <a:prstClr val="black"/>
              </a:solidFill>
              <a:latin typeface="Calibri"/>
            </a:endParaRPr>
          </a:p>
        </p:txBody>
      </p:sp>
      <p:sp>
        <p:nvSpPr>
          <p:cNvPr id="690" name="TextBox 689"/>
          <p:cNvSpPr txBox="1"/>
          <p:nvPr/>
        </p:nvSpPr>
        <p:spPr>
          <a:xfrm>
            <a:off x="6629400" y="2329190"/>
            <a:ext cx="322524" cy="253916"/>
          </a:xfrm>
          <a:prstGeom prst="rect">
            <a:avLst/>
          </a:prstGeom>
          <a:noFill/>
        </p:spPr>
        <p:txBody>
          <a:bodyPr wrap="none" rtlCol="0">
            <a:spAutoFit/>
          </a:bodyPr>
          <a:lstStyle/>
          <a:p>
            <a:r>
              <a:rPr lang="en-US" sz="1050" dirty="0" smtClean="0">
                <a:solidFill>
                  <a:prstClr val="black"/>
                </a:solidFill>
                <a:latin typeface="Calibri"/>
              </a:rPr>
              <a:t>38</a:t>
            </a:r>
            <a:endParaRPr lang="en-US" sz="1050" dirty="0">
              <a:solidFill>
                <a:prstClr val="black"/>
              </a:solidFill>
              <a:latin typeface="Calibri"/>
            </a:endParaRPr>
          </a:p>
        </p:txBody>
      </p:sp>
      <p:sp>
        <p:nvSpPr>
          <p:cNvPr id="691" name="TextBox 690"/>
          <p:cNvSpPr txBox="1"/>
          <p:nvPr/>
        </p:nvSpPr>
        <p:spPr>
          <a:xfrm>
            <a:off x="6781800" y="2329190"/>
            <a:ext cx="322524" cy="253916"/>
          </a:xfrm>
          <a:prstGeom prst="rect">
            <a:avLst/>
          </a:prstGeom>
          <a:noFill/>
        </p:spPr>
        <p:txBody>
          <a:bodyPr wrap="none" rtlCol="0">
            <a:spAutoFit/>
          </a:bodyPr>
          <a:lstStyle/>
          <a:p>
            <a:r>
              <a:rPr lang="en-US" sz="1050" dirty="0" smtClean="0">
                <a:solidFill>
                  <a:prstClr val="black"/>
                </a:solidFill>
                <a:latin typeface="Calibri"/>
              </a:rPr>
              <a:t>39</a:t>
            </a:r>
            <a:endParaRPr lang="en-US" sz="1050" dirty="0">
              <a:solidFill>
                <a:prstClr val="black"/>
              </a:solidFill>
              <a:latin typeface="Calibri"/>
            </a:endParaRPr>
          </a:p>
        </p:txBody>
      </p:sp>
      <p:sp>
        <p:nvSpPr>
          <p:cNvPr id="692" name="TextBox 691"/>
          <p:cNvSpPr txBox="1"/>
          <p:nvPr/>
        </p:nvSpPr>
        <p:spPr>
          <a:xfrm>
            <a:off x="6934200" y="2329190"/>
            <a:ext cx="322524" cy="253916"/>
          </a:xfrm>
          <a:prstGeom prst="rect">
            <a:avLst/>
          </a:prstGeom>
          <a:noFill/>
        </p:spPr>
        <p:txBody>
          <a:bodyPr wrap="none" rtlCol="0">
            <a:spAutoFit/>
          </a:bodyPr>
          <a:lstStyle/>
          <a:p>
            <a:r>
              <a:rPr lang="en-US" sz="1050" dirty="0" smtClean="0">
                <a:solidFill>
                  <a:prstClr val="black"/>
                </a:solidFill>
                <a:latin typeface="Calibri"/>
              </a:rPr>
              <a:t>40</a:t>
            </a:r>
            <a:endParaRPr lang="en-US" sz="1050" dirty="0">
              <a:solidFill>
                <a:prstClr val="black"/>
              </a:solidFill>
              <a:latin typeface="Calibri"/>
            </a:endParaRPr>
          </a:p>
        </p:txBody>
      </p:sp>
      <p:sp>
        <p:nvSpPr>
          <p:cNvPr id="693" name="TextBox 692"/>
          <p:cNvSpPr txBox="1"/>
          <p:nvPr/>
        </p:nvSpPr>
        <p:spPr>
          <a:xfrm>
            <a:off x="4800600" y="6488668"/>
            <a:ext cx="559769" cy="369332"/>
          </a:xfrm>
          <a:prstGeom prst="rect">
            <a:avLst/>
          </a:prstGeom>
          <a:noFill/>
        </p:spPr>
        <p:txBody>
          <a:bodyPr wrap="none" rtlCol="0">
            <a:spAutoFit/>
          </a:bodyPr>
          <a:lstStyle/>
          <a:p>
            <a:r>
              <a:rPr lang="en-US" dirty="0" smtClean="0">
                <a:solidFill>
                  <a:prstClr val="black"/>
                </a:solidFill>
                <a:latin typeface="Calibri"/>
              </a:rPr>
              <a:t>HLA</a:t>
            </a:r>
            <a:endParaRPr lang="en-US" dirty="0">
              <a:solidFill>
                <a:prstClr val="black"/>
              </a:solidFill>
              <a:latin typeface="Calibri"/>
            </a:endParaRPr>
          </a:p>
        </p:txBody>
      </p:sp>
      <p:sp>
        <p:nvSpPr>
          <p:cNvPr id="694" name="Rectangle 693"/>
          <p:cNvSpPr/>
          <p:nvPr/>
        </p:nvSpPr>
        <p:spPr>
          <a:xfrm>
            <a:off x="5029200" y="2133600"/>
            <a:ext cx="152400" cy="41148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88" name="Down Arrow 1387"/>
          <p:cNvSpPr/>
          <p:nvPr/>
        </p:nvSpPr>
        <p:spPr>
          <a:xfrm>
            <a:off x="5029200" y="6324600"/>
            <a:ext cx="152400" cy="228600"/>
          </a:xfrm>
          <a:prstGeom prst="downArrow">
            <a:avLst/>
          </a:prstGeom>
          <a:solidFill>
            <a:srgbClr val="92D05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710" name="Oval 709"/>
          <p:cNvSpPr/>
          <p:nvPr/>
        </p:nvSpPr>
        <p:spPr>
          <a:xfrm>
            <a:off x="1589049" y="656063"/>
            <a:ext cx="213732" cy="2137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711" name="Oval 710"/>
          <p:cNvSpPr/>
          <p:nvPr/>
        </p:nvSpPr>
        <p:spPr>
          <a:xfrm>
            <a:off x="1447800" y="1169020"/>
            <a:ext cx="457200" cy="2137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712" name="Oval 711"/>
          <p:cNvSpPr/>
          <p:nvPr/>
        </p:nvSpPr>
        <p:spPr>
          <a:xfrm>
            <a:off x="1888273" y="1510990"/>
            <a:ext cx="213732" cy="2137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713" name="Oval 712"/>
          <p:cNvSpPr/>
          <p:nvPr/>
        </p:nvSpPr>
        <p:spPr>
          <a:xfrm>
            <a:off x="2443976" y="1425498"/>
            <a:ext cx="213732" cy="2137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715" name="Oval 714"/>
          <p:cNvSpPr/>
          <p:nvPr/>
        </p:nvSpPr>
        <p:spPr>
          <a:xfrm>
            <a:off x="2358482" y="609600"/>
            <a:ext cx="537117" cy="260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prstClr val="white"/>
              </a:solidFill>
              <a:latin typeface="Calibri"/>
            </a:endParaRPr>
          </a:p>
        </p:txBody>
      </p:sp>
      <p:sp>
        <p:nvSpPr>
          <p:cNvPr id="716" name="Oval 715"/>
          <p:cNvSpPr/>
          <p:nvPr/>
        </p:nvSpPr>
        <p:spPr>
          <a:xfrm>
            <a:off x="2059259" y="356839"/>
            <a:ext cx="213732" cy="2137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717" name="Oval 716"/>
          <p:cNvSpPr/>
          <p:nvPr/>
        </p:nvSpPr>
        <p:spPr>
          <a:xfrm>
            <a:off x="1589049" y="228600"/>
            <a:ext cx="213732" cy="2137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718" name="Oval 717"/>
          <p:cNvSpPr/>
          <p:nvPr/>
        </p:nvSpPr>
        <p:spPr>
          <a:xfrm>
            <a:off x="1247078" y="912541"/>
            <a:ext cx="213732" cy="2137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719" name="Oval 718"/>
          <p:cNvSpPr/>
          <p:nvPr/>
        </p:nvSpPr>
        <p:spPr>
          <a:xfrm>
            <a:off x="1375317" y="1510990"/>
            <a:ext cx="213732" cy="2137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720" name="Oval 719"/>
          <p:cNvSpPr/>
          <p:nvPr/>
        </p:nvSpPr>
        <p:spPr>
          <a:xfrm>
            <a:off x="2230244" y="1767468"/>
            <a:ext cx="213732" cy="2137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cxnSp>
        <p:nvCxnSpPr>
          <p:cNvPr id="721" name="Straight Connector 720"/>
          <p:cNvCxnSpPr>
            <a:endCxn id="711" idx="6"/>
          </p:cNvCxnSpPr>
          <p:nvPr/>
        </p:nvCxnSpPr>
        <p:spPr>
          <a:xfrm rot="10800000" flipV="1">
            <a:off x="1905000" y="1190392"/>
            <a:ext cx="154258" cy="85493"/>
          </a:xfrm>
          <a:prstGeom prst="line">
            <a:avLst/>
          </a:prstGeom>
        </p:spPr>
        <p:style>
          <a:lnRef idx="1">
            <a:schemeClr val="accent1"/>
          </a:lnRef>
          <a:fillRef idx="0">
            <a:schemeClr val="accent1"/>
          </a:fillRef>
          <a:effectRef idx="0">
            <a:schemeClr val="accent1"/>
          </a:effectRef>
          <a:fontRef idx="minor">
            <a:schemeClr val="tx1"/>
          </a:fontRef>
        </p:style>
      </p:cxnSp>
      <p:cxnSp>
        <p:nvCxnSpPr>
          <p:cNvPr id="722" name="Straight Connector 721"/>
          <p:cNvCxnSpPr>
            <a:endCxn id="716" idx="4"/>
          </p:cNvCxnSpPr>
          <p:nvPr/>
        </p:nvCxnSpPr>
        <p:spPr>
          <a:xfrm rot="16200000" flipV="1">
            <a:off x="1950999" y="785697"/>
            <a:ext cx="512956" cy="82704"/>
          </a:xfrm>
          <a:prstGeom prst="line">
            <a:avLst/>
          </a:prstGeom>
        </p:spPr>
        <p:style>
          <a:lnRef idx="1">
            <a:schemeClr val="accent1"/>
          </a:lnRef>
          <a:fillRef idx="0">
            <a:schemeClr val="accent1"/>
          </a:fillRef>
          <a:effectRef idx="0">
            <a:schemeClr val="accent1"/>
          </a:effectRef>
          <a:fontRef idx="minor">
            <a:schemeClr val="tx1"/>
          </a:fontRef>
        </p:style>
      </p:cxnSp>
      <p:cxnSp>
        <p:nvCxnSpPr>
          <p:cNvPr id="723" name="Straight Connector 722"/>
          <p:cNvCxnSpPr>
            <a:endCxn id="710" idx="5"/>
          </p:cNvCxnSpPr>
          <p:nvPr/>
        </p:nvCxnSpPr>
        <p:spPr>
          <a:xfrm rot="16200000" flipV="1">
            <a:off x="1804966" y="805010"/>
            <a:ext cx="276332" cy="343301"/>
          </a:xfrm>
          <a:prstGeom prst="line">
            <a:avLst/>
          </a:prstGeom>
        </p:spPr>
        <p:style>
          <a:lnRef idx="1">
            <a:schemeClr val="accent1"/>
          </a:lnRef>
          <a:fillRef idx="0">
            <a:schemeClr val="accent1"/>
          </a:fillRef>
          <a:effectRef idx="0">
            <a:schemeClr val="accent1"/>
          </a:effectRef>
          <a:fontRef idx="minor">
            <a:schemeClr val="tx1"/>
          </a:fontRef>
        </p:style>
      </p:cxnSp>
      <p:cxnSp>
        <p:nvCxnSpPr>
          <p:cNvPr id="724" name="Straight Connector 723"/>
          <p:cNvCxnSpPr>
            <a:stCxn id="715" idx="4"/>
            <a:endCxn id="713" idx="0"/>
          </p:cNvCxnSpPr>
          <p:nvPr/>
        </p:nvCxnSpPr>
        <p:spPr>
          <a:xfrm rot="5400000">
            <a:off x="2311091" y="1109547"/>
            <a:ext cx="555703" cy="76199"/>
          </a:xfrm>
          <a:prstGeom prst="line">
            <a:avLst/>
          </a:prstGeom>
        </p:spPr>
        <p:style>
          <a:lnRef idx="1">
            <a:schemeClr val="accent1"/>
          </a:lnRef>
          <a:fillRef idx="0">
            <a:schemeClr val="accent1"/>
          </a:fillRef>
          <a:effectRef idx="0">
            <a:schemeClr val="accent1"/>
          </a:effectRef>
          <a:fontRef idx="minor">
            <a:schemeClr val="tx1"/>
          </a:fontRef>
        </p:style>
      </p:cxnSp>
      <p:cxnSp>
        <p:nvCxnSpPr>
          <p:cNvPr id="725" name="Straight Connector 724"/>
          <p:cNvCxnSpPr>
            <a:stCxn id="717" idx="4"/>
            <a:endCxn id="710" idx="0"/>
          </p:cNvCxnSpPr>
          <p:nvPr/>
        </p:nvCxnSpPr>
        <p:spPr>
          <a:xfrm rot="5400000">
            <a:off x="1589049" y="549198"/>
            <a:ext cx="213732" cy="891"/>
          </a:xfrm>
          <a:prstGeom prst="line">
            <a:avLst/>
          </a:prstGeom>
        </p:spPr>
        <p:style>
          <a:lnRef idx="1">
            <a:schemeClr val="accent1"/>
          </a:lnRef>
          <a:fillRef idx="0">
            <a:schemeClr val="accent1"/>
          </a:fillRef>
          <a:effectRef idx="0">
            <a:schemeClr val="accent1"/>
          </a:effectRef>
          <a:fontRef idx="minor">
            <a:schemeClr val="tx1"/>
          </a:fontRef>
        </p:style>
      </p:cxnSp>
      <p:cxnSp>
        <p:nvCxnSpPr>
          <p:cNvPr id="726" name="Straight Connector 725"/>
          <p:cNvCxnSpPr>
            <a:stCxn id="710" idx="7"/>
            <a:endCxn id="716" idx="3"/>
          </p:cNvCxnSpPr>
          <p:nvPr/>
        </p:nvCxnSpPr>
        <p:spPr>
          <a:xfrm rot="5400000" flipH="1" flipV="1">
            <a:off x="1856973" y="453778"/>
            <a:ext cx="148093" cy="319078"/>
          </a:xfrm>
          <a:prstGeom prst="line">
            <a:avLst/>
          </a:prstGeom>
        </p:spPr>
        <p:style>
          <a:lnRef idx="1">
            <a:schemeClr val="accent1"/>
          </a:lnRef>
          <a:fillRef idx="0">
            <a:schemeClr val="accent1"/>
          </a:fillRef>
          <a:effectRef idx="0">
            <a:schemeClr val="accent1"/>
          </a:effectRef>
          <a:fontRef idx="minor">
            <a:schemeClr val="tx1"/>
          </a:fontRef>
        </p:style>
      </p:cxnSp>
      <p:cxnSp>
        <p:nvCxnSpPr>
          <p:cNvPr id="727" name="Straight Connector 726"/>
          <p:cNvCxnSpPr>
            <a:endCxn id="720" idx="0"/>
          </p:cNvCxnSpPr>
          <p:nvPr/>
        </p:nvCxnSpPr>
        <p:spPr>
          <a:xfrm rot="16200000" flipH="1">
            <a:off x="2057865" y="1488222"/>
            <a:ext cx="470209" cy="88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728" name="Straight Connector 727"/>
          <p:cNvCxnSpPr>
            <a:stCxn id="711" idx="3"/>
            <a:endCxn id="719" idx="0"/>
          </p:cNvCxnSpPr>
          <p:nvPr/>
        </p:nvCxnSpPr>
        <p:spPr>
          <a:xfrm rot="5400000">
            <a:off x="1418700" y="1414935"/>
            <a:ext cx="159538" cy="32572"/>
          </a:xfrm>
          <a:prstGeom prst="line">
            <a:avLst/>
          </a:prstGeom>
        </p:spPr>
        <p:style>
          <a:lnRef idx="1">
            <a:schemeClr val="accent1"/>
          </a:lnRef>
          <a:fillRef idx="0">
            <a:schemeClr val="accent1"/>
          </a:fillRef>
          <a:effectRef idx="0">
            <a:schemeClr val="accent1"/>
          </a:effectRef>
          <a:fontRef idx="minor">
            <a:schemeClr val="tx1"/>
          </a:fontRef>
        </p:style>
      </p:cxnSp>
      <p:cxnSp>
        <p:nvCxnSpPr>
          <p:cNvPr id="729" name="Straight Connector 728"/>
          <p:cNvCxnSpPr>
            <a:stCxn id="718" idx="5"/>
            <a:endCxn id="711" idx="1"/>
          </p:cNvCxnSpPr>
          <p:nvPr/>
        </p:nvCxnSpPr>
        <p:spPr>
          <a:xfrm rot="16200000" flipH="1">
            <a:off x="1419459" y="1105023"/>
            <a:ext cx="105347" cy="85245"/>
          </a:xfrm>
          <a:prstGeom prst="line">
            <a:avLst/>
          </a:prstGeom>
        </p:spPr>
        <p:style>
          <a:lnRef idx="1">
            <a:schemeClr val="accent1"/>
          </a:lnRef>
          <a:fillRef idx="0">
            <a:schemeClr val="accent1"/>
          </a:fillRef>
          <a:effectRef idx="0">
            <a:schemeClr val="accent1"/>
          </a:effectRef>
          <a:fontRef idx="minor">
            <a:schemeClr val="tx1"/>
          </a:fontRef>
        </p:style>
      </p:cxnSp>
      <p:cxnSp>
        <p:nvCxnSpPr>
          <p:cNvPr id="730" name="Straight Connector 729"/>
          <p:cNvCxnSpPr>
            <a:endCxn id="713" idx="1"/>
          </p:cNvCxnSpPr>
          <p:nvPr/>
        </p:nvCxnSpPr>
        <p:spPr>
          <a:xfrm rot="16200000" flipH="1">
            <a:off x="2333657" y="1315178"/>
            <a:ext cx="190839" cy="9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2" name="Straight Connector 731"/>
          <p:cNvCxnSpPr>
            <a:stCxn id="712" idx="5"/>
            <a:endCxn id="720" idx="1"/>
          </p:cNvCxnSpPr>
          <p:nvPr/>
        </p:nvCxnSpPr>
        <p:spPr>
          <a:xfrm rot="16200000" flipH="1">
            <a:off x="2113451" y="1650675"/>
            <a:ext cx="105347" cy="190839"/>
          </a:xfrm>
          <a:prstGeom prst="line">
            <a:avLst/>
          </a:prstGeom>
        </p:spPr>
        <p:style>
          <a:lnRef idx="1">
            <a:schemeClr val="accent1"/>
          </a:lnRef>
          <a:fillRef idx="0">
            <a:schemeClr val="accent1"/>
          </a:fillRef>
          <a:effectRef idx="0">
            <a:schemeClr val="accent1"/>
          </a:effectRef>
          <a:fontRef idx="minor">
            <a:schemeClr val="tx1"/>
          </a:fontRef>
        </p:style>
      </p:cxnSp>
      <p:cxnSp>
        <p:nvCxnSpPr>
          <p:cNvPr id="733" name="Straight Connector 732"/>
          <p:cNvCxnSpPr>
            <a:stCxn id="719" idx="6"/>
            <a:endCxn id="712" idx="2"/>
          </p:cNvCxnSpPr>
          <p:nvPr/>
        </p:nvCxnSpPr>
        <p:spPr>
          <a:xfrm>
            <a:off x="1589049" y="1617856"/>
            <a:ext cx="299224" cy="891"/>
          </a:xfrm>
          <a:prstGeom prst="line">
            <a:avLst/>
          </a:prstGeom>
        </p:spPr>
        <p:style>
          <a:lnRef idx="1">
            <a:schemeClr val="accent1"/>
          </a:lnRef>
          <a:fillRef idx="0">
            <a:schemeClr val="accent1"/>
          </a:fillRef>
          <a:effectRef idx="0">
            <a:schemeClr val="accent1"/>
          </a:effectRef>
          <a:fontRef idx="minor">
            <a:schemeClr val="tx1"/>
          </a:fontRef>
        </p:style>
      </p:cxnSp>
      <p:sp>
        <p:nvSpPr>
          <p:cNvPr id="783" name="Oval 782"/>
          <p:cNvSpPr/>
          <p:nvPr/>
        </p:nvSpPr>
        <p:spPr>
          <a:xfrm>
            <a:off x="4490673" y="1156063"/>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784" name="Oval 783"/>
          <p:cNvSpPr/>
          <p:nvPr/>
        </p:nvSpPr>
        <p:spPr>
          <a:xfrm>
            <a:off x="3987753" y="698863"/>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785" name="Oval 784"/>
          <p:cNvSpPr/>
          <p:nvPr/>
        </p:nvSpPr>
        <p:spPr>
          <a:xfrm>
            <a:off x="3987753" y="1247503"/>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786" name="Oval 785"/>
          <p:cNvSpPr/>
          <p:nvPr/>
        </p:nvSpPr>
        <p:spPr>
          <a:xfrm>
            <a:off x="4307793" y="1613263"/>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787" name="Oval 786"/>
          <p:cNvSpPr/>
          <p:nvPr/>
        </p:nvSpPr>
        <p:spPr>
          <a:xfrm>
            <a:off x="4902153" y="1521823"/>
            <a:ext cx="39624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788" name="Oval 787"/>
          <p:cNvSpPr/>
          <p:nvPr/>
        </p:nvSpPr>
        <p:spPr>
          <a:xfrm>
            <a:off x="4993593" y="1110343"/>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789" name="Oval 788"/>
          <p:cNvSpPr/>
          <p:nvPr/>
        </p:nvSpPr>
        <p:spPr>
          <a:xfrm>
            <a:off x="4810713" y="698863"/>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790" name="Oval 789"/>
          <p:cNvSpPr/>
          <p:nvPr/>
        </p:nvSpPr>
        <p:spPr>
          <a:xfrm>
            <a:off x="4490673" y="378823"/>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791" name="Oval 790"/>
          <p:cNvSpPr/>
          <p:nvPr/>
        </p:nvSpPr>
        <p:spPr>
          <a:xfrm>
            <a:off x="3987753" y="241663"/>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792" name="Oval 791"/>
          <p:cNvSpPr/>
          <p:nvPr/>
        </p:nvSpPr>
        <p:spPr>
          <a:xfrm>
            <a:off x="3621993" y="973183"/>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793" name="Oval 792"/>
          <p:cNvSpPr/>
          <p:nvPr/>
        </p:nvSpPr>
        <p:spPr>
          <a:xfrm>
            <a:off x="3759153" y="1613263"/>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794" name="Oval 793"/>
          <p:cNvSpPr/>
          <p:nvPr/>
        </p:nvSpPr>
        <p:spPr>
          <a:xfrm>
            <a:off x="4673553" y="1887583"/>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cxnSp>
        <p:nvCxnSpPr>
          <p:cNvPr id="795" name="Straight Connector 794"/>
          <p:cNvCxnSpPr>
            <a:stCxn id="783" idx="2"/>
            <a:endCxn id="785" idx="6"/>
          </p:cNvCxnSpPr>
          <p:nvPr/>
        </p:nvCxnSpPr>
        <p:spPr>
          <a:xfrm rot="10800000" flipV="1">
            <a:off x="4216353" y="1270363"/>
            <a:ext cx="274320" cy="91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96" name="Straight Connector 795"/>
          <p:cNvCxnSpPr>
            <a:stCxn id="783" idx="0"/>
            <a:endCxn id="790" idx="4"/>
          </p:cNvCxnSpPr>
          <p:nvPr/>
        </p:nvCxnSpPr>
        <p:spPr>
          <a:xfrm rot="5400000" flipH="1" flipV="1">
            <a:off x="4330653" y="881743"/>
            <a:ext cx="548640" cy="953"/>
          </a:xfrm>
          <a:prstGeom prst="line">
            <a:avLst/>
          </a:prstGeom>
        </p:spPr>
        <p:style>
          <a:lnRef idx="1">
            <a:schemeClr val="accent1"/>
          </a:lnRef>
          <a:fillRef idx="0">
            <a:schemeClr val="accent1"/>
          </a:fillRef>
          <a:effectRef idx="0">
            <a:schemeClr val="accent1"/>
          </a:effectRef>
          <a:fontRef idx="minor">
            <a:schemeClr val="tx1"/>
          </a:fontRef>
        </p:style>
      </p:cxnSp>
      <p:cxnSp>
        <p:nvCxnSpPr>
          <p:cNvPr id="797" name="Straight Connector 796"/>
          <p:cNvCxnSpPr>
            <a:stCxn id="783" idx="1"/>
            <a:endCxn id="784" idx="5"/>
          </p:cNvCxnSpPr>
          <p:nvPr/>
        </p:nvCxnSpPr>
        <p:spPr>
          <a:xfrm rot="16200000" flipV="1">
            <a:off x="4205735" y="871125"/>
            <a:ext cx="295555" cy="341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798" name="Straight Connector 797"/>
          <p:cNvCxnSpPr>
            <a:stCxn id="789" idx="4"/>
            <a:endCxn id="787" idx="0"/>
          </p:cNvCxnSpPr>
          <p:nvPr/>
        </p:nvCxnSpPr>
        <p:spPr>
          <a:xfrm rot="16200000" flipH="1">
            <a:off x="4715463" y="1137013"/>
            <a:ext cx="594360" cy="175260"/>
          </a:xfrm>
          <a:prstGeom prst="line">
            <a:avLst/>
          </a:prstGeom>
        </p:spPr>
        <p:style>
          <a:lnRef idx="1">
            <a:schemeClr val="accent1"/>
          </a:lnRef>
          <a:fillRef idx="0">
            <a:schemeClr val="accent1"/>
          </a:fillRef>
          <a:effectRef idx="0">
            <a:schemeClr val="accent1"/>
          </a:effectRef>
          <a:fontRef idx="minor">
            <a:schemeClr val="tx1"/>
          </a:fontRef>
        </p:style>
      </p:cxnSp>
      <p:cxnSp>
        <p:nvCxnSpPr>
          <p:cNvPr id="799" name="Straight Connector 798"/>
          <p:cNvCxnSpPr>
            <a:stCxn id="791" idx="4"/>
            <a:endCxn id="784" idx="0"/>
          </p:cNvCxnSpPr>
          <p:nvPr/>
        </p:nvCxnSpPr>
        <p:spPr>
          <a:xfrm rot="5400000">
            <a:off x="3987753" y="584563"/>
            <a:ext cx="228600" cy="953"/>
          </a:xfrm>
          <a:prstGeom prst="line">
            <a:avLst/>
          </a:prstGeom>
        </p:spPr>
        <p:style>
          <a:lnRef idx="1">
            <a:schemeClr val="accent1"/>
          </a:lnRef>
          <a:fillRef idx="0">
            <a:schemeClr val="accent1"/>
          </a:fillRef>
          <a:effectRef idx="0">
            <a:schemeClr val="accent1"/>
          </a:effectRef>
          <a:fontRef idx="minor">
            <a:schemeClr val="tx1"/>
          </a:fontRef>
        </p:style>
      </p:cxnSp>
      <p:cxnSp>
        <p:nvCxnSpPr>
          <p:cNvPr id="800" name="Straight Connector 799"/>
          <p:cNvCxnSpPr>
            <a:stCxn id="784" idx="7"/>
            <a:endCxn id="790" idx="3"/>
          </p:cNvCxnSpPr>
          <p:nvPr/>
        </p:nvCxnSpPr>
        <p:spPr>
          <a:xfrm rot="5400000" flipH="1" flipV="1">
            <a:off x="4274315" y="482505"/>
            <a:ext cx="158395" cy="341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801" name="Straight Connector 800"/>
          <p:cNvCxnSpPr>
            <a:stCxn id="783" idx="4"/>
            <a:endCxn id="794" idx="0"/>
          </p:cNvCxnSpPr>
          <p:nvPr/>
        </p:nvCxnSpPr>
        <p:spPr>
          <a:xfrm rot="16200000" flipH="1">
            <a:off x="4444953" y="1544683"/>
            <a:ext cx="502920" cy="182880"/>
          </a:xfrm>
          <a:prstGeom prst="line">
            <a:avLst/>
          </a:prstGeom>
        </p:spPr>
        <p:style>
          <a:lnRef idx="1">
            <a:schemeClr val="accent1"/>
          </a:lnRef>
          <a:fillRef idx="0">
            <a:schemeClr val="accent1"/>
          </a:fillRef>
          <a:effectRef idx="0">
            <a:schemeClr val="accent1"/>
          </a:effectRef>
          <a:fontRef idx="minor">
            <a:schemeClr val="tx1"/>
          </a:fontRef>
        </p:style>
      </p:cxnSp>
      <p:cxnSp>
        <p:nvCxnSpPr>
          <p:cNvPr id="802" name="Straight Connector 801"/>
          <p:cNvCxnSpPr>
            <a:stCxn id="785" idx="3"/>
            <a:endCxn id="793" idx="0"/>
          </p:cNvCxnSpPr>
          <p:nvPr/>
        </p:nvCxnSpPr>
        <p:spPr>
          <a:xfrm rot="5400000">
            <a:off x="3862023" y="1454055"/>
            <a:ext cx="170638" cy="147778"/>
          </a:xfrm>
          <a:prstGeom prst="line">
            <a:avLst/>
          </a:prstGeom>
        </p:spPr>
        <p:style>
          <a:lnRef idx="1">
            <a:schemeClr val="accent1"/>
          </a:lnRef>
          <a:fillRef idx="0">
            <a:schemeClr val="accent1"/>
          </a:fillRef>
          <a:effectRef idx="0">
            <a:schemeClr val="accent1"/>
          </a:effectRef>
          <a:fontRef idx="minor">
            <a:schemeClr val="tx1"/>
          </a:fontRef>
        </p:style>
      </p:cxnSp>
      <p:cxnSp>
        <p:nvCxnSpPr>
          <p:cNvPr id="803" name="Straight Connector 802"/>
          <p:cNvCxnSpPr>
            <a:stCxn id="792" idx="5"/>
            <a:endCxn id="785" idx="1"/>
          </p:cNvCxnSpPr>
          <p:nvPr/>
        </p:nvCxnSpPr>
        <p:spPr>
          <a:xfrm rot="16200000" flipH="1">
            <a:off x="3862835" y="1122585"/>
            <a:ext cx="112675" cy="204115"/>
          </a:xfrm>
          <a:prstGeom prst="line">
            <a:avLst/>
          </a:prstGeom>
        </p:spPr>
        <p:style>
          <a:lnRef idx="1">
            <a:schemeClr val="accent1"/>
          </a:lnRef>
          <a:fillRef idx="0">
            <a:schemeClr val="accent1"/>
          </a:fillRef>
          <a:effectRef idx="0">
            <a:schemeClr val="accent1"/>
          </a:effectRef>
          <a:fontRef idx="minor">
            <a:schemeClr val="tx1"/>
          </a:fontRef>
        </p:style>
      </p:cxnSp>
      <p:cxnSp>
        <p:nvCxnSpPr>
          <p:cNvPr id="804" name="Straight Connector 803"/>
          <p:cNvCxnSpPr>
            <a:stCxn id="783" idx="5"/>
            <a:endCxn id="787" idx="1"/>
          </p:cNvCxnSpPr>
          <p:nvPr/>
        </p:nvCxnSpPr>
        <p:spPr>
          <a:xfrm rot="16200000" flipH="1">
            <a:off x="4720930" y="1316050"/>
            <a:ext cx="204116" cy="274386"/>
          </a:xfrm>
          <a:prstGeom prst="line">
            <a:avLst/>
          </a:prstGeom>
        </p:spPr>
        <p:style>
          <a:lnRef idx="1">
            <a:schemeClr val="accent1"/>
          </a:lnRef>
          <a:fillRef idx="0">
            <a:schemeClr val="accent1"/>
          </a:fillRef>
          <a:effectRef idx="0">
            <a:schemeClr val="accent1"/>
          </a:effectRef>
          <a:fontRef idx="minor">
            <a:schemeClr val="tx1"/>
          </a:fontRef>
        </p:style>
      </p:cxnSp>
      <p:cxnSp>
        <p:nvCxnSpPr>
          <p:cNvPr id="805" name="Straight Connector 804"/>
          <p:cNvCxnSpPr>
            <a:stCxn id="789" idx="5"/>
            <a:endCxn id="788" idx="0"/>
          </p:cNvCxnSpPr>
          <p:nvPr/>
        </p:nvCxnSpPr>
        <p:spPr>
          <a:xfrm rot="16200000" flipH="1">
            <a:off x="4948685" y="951135"/>
            <a:ext cx="216358" cy="102058"/>
          </a:xfrm>
          <a:prstGeom prst="line">
            <a:avLst/>
          </a:prstGeom>
        </p:spPr>
        <p:style>
          <a:lnRef idx="1">
            <a:schemeClr val="accent1"/>
          </a:lnRef>
          <a:fillRef idx="0">
            <a:schemeClr val="accent1"/>
          </a:fillRef>
          <a:effectRef idx="0">
            <a:schemeClr val="accent1"/>
          </a:effectRef>
          <a:fontRef idx="minor">
            <a:schemeClr val="tx1"/>
          </a:fontRef>
        </p:style>
      </p:cxnSp>
      <p:cxnSp>
        <p:nvCxnSpPr>
          <p:cNvPr id="806" name="Straight Connector 805"/>
          <p:cNvCxnSpPr>
            <a:stCxn id="786" idx="5"/>
            <a:endCxn id="794" idx="1"/>
          </p:cNvCxnSpPr>
          <p:nvPr/>
        </p:nvCxnSpPr>
        <p:spPr>
          <a:xfrm rot="16200000" flipH="1">
            <a:off x="4548635" y="1762665"/>
            <a:ext cx="112675" cy="204115"/>
          </a:xfrm>
          <a:prstGeom prst="line">
            <a:avLst/>
          </a:prstGeom>
        </p:spPr>
        <p:style>
          <a:lnRef idx="1">
            <a:schemeClr val="accent1"/>
          </a:lnRef>
          <a:fillRef idx="0">
            <a:schemeClr val="accent1"/>
          </a:fillRef>
          <a:effectRef idx="0">
            <a:schemeClr val="accent1"/>
          </a:effectRef>
          <a:fontRef idx="minor">
            <a:schemeClr val="tx1"/>
          </a:fontRef>
        </p:style>
      </p:cxnSp>
      <p:cxnSp>
        <p:nvCxnSpPr>
          <p:cNvPr id="807" name="Straight Connector 806"/>
          <p:cNvCxnSpPr>
            <a:stCxn id="793" idx="6"/>
            <a:endCxn id="786" idx="2"/>
          </p:cNvCxnSpPr>
          <p:nvPr/>
        </p:nvCxnSpPr>
        <p:spPr>
          <a:xfrm>
            <a:off x="3987753" y="1727563"/>
            <a:ext cx="320040" cy="953"/>
          </a:xfrm>
          <a:prstGeom prst="line">
            <a:avLst/>
          </a:prstGeom>
        </p:spPr>
        <p:style>
          <a:lnRef idx="1">
            <a:schemeClr val="accent1"/>
          </a:lnRef>
          <a:fillRef idx="0">
            <a:schemeClr val="accent1"/>
          </a:fillRef>
          <a:effectRef idx="0">
            <a:schemeClr val="accent1"/>
          </a:effectRef>
          <a:fontRef idx="minor">
            <a:schemeClr val="tx1"/>
          </a:fontRef>
        </p:style>
      </p:cxnSp>
      <p:cxnSp>
        <p:nvCxnSpPr>
          <p:cNvPr id="808" name="Straight Connector 807"/>
          <p:cNvCxnSpPr>
            <a:stCxn id="788" idx="4"/>
            <a:endCxn id="787" idx="7"/>
          </p:cNvCxnSpPr>
          <p:nvPr/>
        </p:nvCxnSpPr>
        <p:spPr>
          <a:xfrm rot="16200000" flipH="1">
            <a:off x="5065950" y="1380886"/>
            <a:ext cx="216358" cy="132472"/>
          </a:xfrm>
          <a:prstGeom prst="line">
            <a:avLst/>
          </a:prstGeom>
        </p:spPr>
        <p:style>
          <a:lnRef idx="1">
            <a:schemeClr val="accent1"/>
          </a:lnRef>
          <a:fillRef idx="0">
            <a:schemeClr val="accent1"/>
          </a:fillRef>
          <a:effectRef idx="0">
            <a:schemeClr val="accent1"/>
          </a:effectRef>
          <a:fontRef idx="minor">
            <a:schemeClr val="tx1"/>
          </a:fontRef>
        </p:style>
      </p:cxnSp>
      <p:sp>
        <p:nvSpPr>
          <p:cNvPr id="811" name="Oval 810"/>
          <p:cNvSpPr/>
          <p:nvPr/>
        </p:nvSpPr>
        <p:spPr>
          <a:xfrm>
            <a:off x="8031480" y="11430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812" name="Oval 811"/>
          <p:cNvSpPr/>
          <p:nvPr/>
        </p:nvSpPr>
        <p:spPr>
          <a:xfrm>
            <a:off x="7528560" y="6858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813" name="Oval 812"/>
          <p:cNvSpPr/>
          <p:nvPr/>
        </p:nvSpPr>
        <p:spPr>
          <a:xfrm>
            <a:off x="7528560" y="123444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814" name="Oval 813"/>
          <p:cNvSpPr/>
          <p:nvPr/>
        </p:nvSpPr>
        <p:spPr>
          <a:xfrm>
            <a:off x="7772400" y="1600200"/>
            <a:ext cx="4572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815" name="Oval 814"/>
          <p:cNvSpPr/>
          <p:nvPr/>
        </p:nvSpPr>
        <p:spPr>
          <a:xfrm>
            <a:off x="8442960" y="150876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816" name="Oval 815"/>
          <p:cNvSpPr/>
          <p:nvPr/>
        </p:nvSpPr>
        <p:spPr>
          <a:xfrm>
            <a:off x="8382000" y="1097280"/>
            <a:ext cx="3810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817" name="Oval 816"/>
          <p:cNvSpPr/>
          <p:nvPr/>
        </p:nvSpPr>
        <p:spPr>
          <a:xfrm>
            <a:off x="8351520" y="6858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818" name="Oval 817"/>
          <p:cNvSpPr/>
          <p:nvPr/>
        </p:nvSpPr>
        <p:spPr>
          <a:xfrm>
            <a:off x="8031480" y="36576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819" name="Oval 818"/>
          <p:cNvSpPr/>
          <p:nvPr/>
        </p:nvSpPr>
        <p:spPr>
          <a:xfrm>
            <a:off x="7528560" y="2286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820" name="Oval 819"/>
          <p:cNvSpPr/>
          <p:nvPr/>
        </p:nvSpPr>
        <p:spPr>
          <a:xfrm>
            <a:off x="7162800" y="96012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821" name="Oval 820"/>
          <p:cNvSpPr/>
          <p:nvPr/>
        </p:nvSpPr>
        <p:spPr>
          <a:xfrm>
            <a:off x="7299960" y="16002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822" name="Oval 821"/>
          <p:cNvSpPr/>
          <p:nvPr/>
        </p:nvSpPr>
        <p:spPr>
          <a:xfrm>
            <a:off x="8001000" y="1874520"/>
            <a:ext cx="5334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prstClr val="white"/>
              </a:solidFill>
              <a:latin typeface="Calibri"/>
            </a:endParaRPr>
          </a:p>
        </p:txBody>
      </p:sp>
      <p:cxnSp>
        <p:nvCxnSpPr>
          <p:cNvPr id="823" name="Straight Connector 822"/>
          <p:cNvCxnSpPr>
            <a:stCxn id="811" idx="2"/>
            <a:endCxn id="813" idx="6"/>
          </p:cNvCxnSpPr>
          <p:nvPr/>
        </p:nvCxnSpPr>
        <p:spPr>
          <a:xfrm rot="10800000" flipV="1">
            <a:off x="7757160" y="1257300"/>
            <a:ext cx="274320" cy="91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4" name="Straight Connector 823"/>
          <p:cNvCxnSpPr>
            <a:stCxn id="811" idx="0"/>
            <a:endCxn id="818" idx="4"/>
          </p:cNvCxnSpPr>
          <p:nvPr/>
        </p:nvCxnSpPr>
        <p:spPr>
          <a:xfrm rot="5400000" flipH="1" flipV="1">
            <a:off x="7871460" y="868680"/>
            <a:ext cx="548640" cy="953"/>
          </a:xfrm>
          <a:prstGeom prst="line">
            <a:avLst/>
          </a:prstGeom>
        </p:spPr>
        <p:style>
          <a:lnRef idx="1">
            <a:schemeClr val="accent1"/>
          </a:lnRef>
          <a:fillRef idx="0">
            <a:schemeClr val="accent1"/>
          </a:fillRef>
          <a:effectRef idx="0">
            <a:schemeClr val="accent1"/>
          </a:effectRef>
          <a:fontRef idx="minor">
            <a:schemeClr val="tx1"/>
          </a:fontRef>
        </p:style>
      </p:cxnSp>
      <p:cxnSp>
        <p:nvCxnSpPr>
          <p:cNvPr id="825" name="Straight Connector 824"/>
          <p:cNvCxnSpPr>
            <a:stCxn id="811" idx="1"/>
            <a:endCxn id="812" idx="5"/>
          </p:cNvCxnSpPr>
          <p:nvPr/>
        </p:nvCxnSpPr>
        <p:spPr>
          <a:xfrm rot="16200000" flipV="1">
            <a:off x="7746542" y="858062"/>
            <a:ext cx="295555" cy="341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826" name="Straight Connector 825"/>
          <p:cNvCxnSpPr>
            <a:stCxn id="817" idx="4"/>
            <a:endCxn id="815" idx="0"/>
          </p:cNvCxnSpPr>
          <p:nvPr/>
        </p:nvCxnSpPr>
        <p:spPr>
          <a:xfrm rot="16200000" flipH="1">
            <a:off x="8214360" y="1165860"/>
            <a:ext cx="594360" cy="91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7" name="Straight Connector 826"/>
          <p:cNvCxnSpPr>
            <a:stCxn id="819" idx="4"/>
            <a:endCxn id="812" idx="0"/>
          </p:cNvCxnSpPr>
          <p:nvPr/>
        </p:nvCxnSpPr>
        <p:spPr>
          <a:xfrm rot="5400000">
            <a:off x="7528560" y="571500"/>
            <a:ext cx="228600" cy="953"/>
          </a:xfrm>
          <a:prstGeom prst="line">
            <a:avLst/>
          </a:prstGeom>
        </p:spPr>
        <p:style>
          <a:lnRef idx="1">
            <a:schemeClr val="accent1"/>
          </a:lnRef>
          <a:fillRef idx="0">
            <a:schemeClr val="accent1"/>
          </a:fillRef>
          <a:effectRef idx="0">
            <a:schemeClr val="accent1"/>
          </a:effectRef>
          <a:fontRef idx="minor">
            <a:schemeClr val="tx1"/>
          </a:fontRef>
        </p:style>
      </p:cxnSp>
      <p:cxnSp>
        <p:nvCxnSpPr>
          <p:cNvPr id="828" name="Straight Connector 827"/>
          <p:cNvCxnSpPr>
            <a:stCxn id="812" idx="7"/>
            <a:endCxn id="818" idx="3"/>
          </p:cNvCxnSpPr>
          <p:nvPr/>
        </p:nvCxnSpPr>
        <p:spPr>
          <a:xfrm rot="5400000" flipH="1" flipV="1">
            <a:off x="7815122" y="469442"/>
            <a:ext cx="158395" cy="341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829" name="Straight Connector 828"/>
          <p:cNvCxnSpPr>
            <a:stCxn id="811" idx="4"/>
            <a:endCxn id="822" idx="0"/>
          </p:cNvCxnSpPr>
          <p:nvPr/>
        </p:nvCxnSpPr>
        <p:spPr>
          <a:xfrm rot="16200000" flipH="1">
            <a:off x="7955280" y="1562100"/>
            <a:ext cx="502920" cy="121920"/>
          </a:xfrm>
          <a:prstGeom prst="line">
            <a:avLst/>
          </a:prstGeom>
        </p:spPr>
        <p:style>
          <a:lnRef idx="1">
            <a:schemeClr val="accent1"/>
          </a:lnRef>
          <a:fillRef idx="0">
            <a:schemeClr val="accent1"/>
          </a:fillRef>
          <a:effectRef idx="0">
            <a:schemeClr val="accent1"/>
          </a:effectRef>
          <a:fontRef idx="minor">
            <a:schemeClr val="tx1"/>
          </a:fontRef>
        </p:style>
      </p:cxnSp>
      <p:cxnSp>
        <p:nvCxnSpPr>
          <p:cNvPr id="830" name="Straight Connector 829"/>
          <p:cNvCxnSpPr>
            <a:stCxn id="813" idx="3"/>
            <a:endCxn id="821" idx="0"/>
          </p:cNvCxnSpPr>
          <p:nvPr/>
        </p:nvCxnSpPr>
        <p:spPr>
          <a:xfrm rot="5400000">
            <a:off x="7402830" y="1440992"/>
            <a:ext cx="170638" cy="147778"/>
          </a:xfrm>
          <a:prstGeom prst="line">
            <a:avLst/>
          </a:prstGeom>
        </p:spPr>
        <p:style>
          <a:lnRef idx="1">
            <a:schemeClr val="accent1"/>
          </a:lnRef>
          <a:fillRef idx="0">
            <a:schemeClr val="accent1"/>
          </a:fillRef>
          <a:effectRef idx="0">
            <a:schemeClr val="accent1"/>
          </a:effectRef>
          <a:fontRef idx="minor">
            <a:schemeClr val="tx1"/>
          </a:fontRef>
        </p:style>
      </p:cxnSp>
      <p:cxnSp>
        <p:nvCxnSpPr>
          <p:cNvPr id="831" name="Straight Connector 830"/>
          <p:cNvCxnSpPr>
            <a:stCxn id="820" idx="5"/>
            <a:endCxn id="813" idx="1"/>
          </p:cNvCxnSpPr>
          <p:nvPr/>
        </p:nvCxnSpPr>
        <p:spPr>
          <a:xfrm rot="16200000" flipH="1">
            <a:off x="7403642" y="1109522"/>
            <a:ext cx="112675" cy="204115"/>
          </a:xfrm>
          <a:prstGeom prst="line">
            <a:avLst/>
          </a:prstGeom>
        </p:spPr>
        <p:style>
          <a:lnRef idx="1">
            <a:schemeClr val="accent1"/>
          </a:lnRef>
          <a:fillRef idx="0">
            <a:schemeClr val="accent1"/>
          </a:fillRef>
          <a:effectRef idx="0">
            <a:schemeClr val="accent1"/>
          </a:effectRef>
          <a:fontRef idx="minor">
            <a:schemeClr val="tx1"/>
          </a:fontRef>
        </p:style>
      </p:cxnSp>
      <p:cxnSp>
        <p:nvCxnSpPr>
          <p:cNvPr id="832" name="Straight Connector 831"/>
          <p:cNvCxnSpPr>
            <a:stCxn id="811" idx="5"/>
            <a:endCxn id="815" idx="1"/>
          </p:cNvCxnSpPr>
          <p:nvPr/>
        </p:nvCxnSpPr>
        <p:spPr>
          <a:xfrm rot="16200000" flipH="1">
            <a:off x="8249462" y="1315262"/>
            <a:ext cx="204115" cy="249835"/>
          </a:xfrm>
          <a:prstGeom prst="line">
            <a:avLst/>
          </a:prstGeom>
        </p:spPr>
        <p:style>
          <a:lnRef idx="1">
            <a:schemeClr val="accent1"/>
          </a:lnRef>
          <a:fillRef idx="0">
            <a:schemeClr val="accent1"/>
          </a:fillRef>
          <a:effectRef idx="0">
            <a:schemeClr val="accent1"/>
          </a:effectRef>
          <a:fontRef idx="minor">
            <a:schemeClr val="tx1"/>
          </a:fontRef>
        </p:style>
      </p:cxnSp>
      <p:cxnSp>
        <p:nvCxnSpPr>
          <p:cNvPr id="833" name="Straight Connector 832"/>
          <p:cNvCxnSpPr>
            <a:stCxn id="817" idx="5"/>
            <a:endCxn id="816" idx="0"/>
          </p:cNvCxnSpPr>
          <p:nvPr/>
        </p:nvCxnSpPr>
        <p:spPr>
          <a:xfrm rot="16200000" flipH="1">
            <a:off x="8451392" y="976172"/>
            <a:ext cx="216358" cy="25858"/>
          </a:xfrm>
          <a:prstGeom prst="line">
            <a:avLst/>
          </a:prstGeom>
        </p:spPr>
        <p:style>
          <a:lnRef idx="1">
            <a:schemeClr val="accent1"/>
          </a:lnRef>
          <a:fillRef idx="0">
            <a:schemeClr val="accent1"/>
          </a:fillRef>
          <a:effectRef idx="0">
            <a:schemeClr val="accent1"/>
          </a:effectRef>
          <a:fontRef idx="minor">
            <a:schemeClr val="tx1"/>
          </a:fontRef>
        </p:style>
      </p:cxnSp>
      <p:cxnSp>
        <p:nvCxnSpPr>
          <p:cNvPr id="834" name="Straight Connector 833"/>
          <p:cNvCxnSpPr>
            <a:stCxn id="814" idx="5"/>
            <a:endCxn id="822" idx="1"/>
          </p:cNvCxnSpPr>
          <p:nvPr/>
        </p:nvCxnSpPr>
        <p:spPr>
          <a:xfrm rot="5400000">
            <a:off x="8064542" y="1809895"/>
            <a:ext cx="112676" cy="83530"/>
          </a:xfrm>
          <a:prstGeom prst="line">
            <a:avLst/>
          </a:prstGeom>
        </p:spPr>
        <p:style>
          <a:lnRef idx="1">
            <a:schemeClr val="accent1"/>
          </a:lnRef>
          <a:fillRef idx="0">
            <a:schemeClr val="accent1"/>
          </a:fillRef>
          <a:effectRef idx="0">
            <a:schemeClr val="accent1"/>
          </a:effectRef>
          <a:fontRef idx="minor">
            <a:schemeClr val="tx1"/>
          </a:fontRef>
        </p:style>
      </p:cxnSp>
      <p:cxnSp>
        <p:nvCxnSpPr>
          <p:cNvPr id="835" name="Straight Connector 834"/>
          <p:cNvCxnSpPr>
            <a:stCxn id="821" idx="6"/>
            <a:endCxn id="814" idx="2"/>
          </p:cNvCxnSpPr>
          <p:nvPr/>
        </p:nvCxnSpPr>
        <p:spPr>
          <a:xfrm>
            <a:off x="7528560" y="1714500"/>
            <a:ext cx="24384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836" name="Straight Connector 835"/>
          <p:cNvCxnSpPr>
            <a:stCxn id="816" idx="4"/>
            <a:endCxn id="815" idx="7"/>
          </p:cNvCxnSpPr>
          <p:nvPr/>
        </p:nvCxnSpPr>
        <p:spPr>
          <a:xfrm rot="16200000" flipH="1">
            <a:off x="8497112" y="1401268"/>
            <a:ext cx="216358" cy="65582"/>
          </a:xfrm>
          <a:prstGeom prst="line">
            <a:avLst/>
          </a:prstGeom>
        </p:spPr>
        <p:style>
          <a:lnRef idx="1">
            <a:schemeClr val="accent1"/>
          </a:lnRef>
          <a:fillRef idx="0">
            <a:schemeClr val="accent1"/>
          </a:fillRef>
          <a:effectRef idx="0">
            <a:schemeClr val="accent1"/>
          </a:effectRef>
          <a:fontRef idx="minor">
            <a:schemeClr val="tx1"/>
          </a:fontRef>
        </p:style>
      </p:cxnSp>
      <p:sp>
        <p:nvSpPr>
          <p:cNvPr id="850" name="TextBox 849"/>
          <p:cNvSpPr txBox="1"/>
          <p:nvPr/>
        </p:nvSpPr>
        <p:spPr>
          <a:xfrm>
            <a:off x="76200" y="381000"/>
            <a:ext cx="1163011" cy="369332"/>
          </a:xfrm>
          <a:prstGeom prst="rect">
            <a:avLst/>
          </a:prstGeom>
          <a:noFill/>
        </p:spPr>
        <p:txBody>
          <a:bodyPr wrap="none" rtlCol="0">
            <a:spAutoFit/>
          </a:bodyPr>
          <a:lstStyle/>
          <a:p>
            <a:r>
              <a:rPr lang="en-US" dirty="0" smtClean="0">
                <a:solidFill>
                  <a:prstClr val="black"/>
                </a:solidFill>
                <a:latin typeface="Calibri"/>
              </a:rPr>
              <a:t>Pathway A</a:t>
            </a:r>
            <a:endParaRPr lang="en-US" dirty="0">
              <a:solidFill>
                <a:prstClr val="black"/>
              </a:solidFill>
              <a:latin typeface="Calibri"/>
            </a:endParaRPr>
          </a:p>
        </p:txBody>
      </p:sp>
      <p:sp>
        <p:nvSpPr>
          <p:cNvPr id="851" name="TextBox 850"/>
          <p:cNvSpPr txBox="1"/>
          <p:nvPr/>
        </p:nvSpPr>
        <p:spPr>
          <a:xfrm>
            <a:off x="2936193" y="392668"/>
            <a:ext cx="1163011" cy="369332"/>
          </a:xfrm>
          <a:prstGeom prst="rect">
            <a:avLst/>
          </a:prstGeom>
          <a:noFill/>
        </p:spPr>
        <p:txBody>
          <a:bodyPr wrap="none" rtlCol="0">
            <a:spAutoFit/>
          </a:bodyPr>
          <a:lstStyle/>
          <a:p>
            <a:r>
              <a:rPr lang="en-US" dirty="0" smtClean="0">
                <a:solidFill>
                  <a:prstClr val="black"/>
                </a:solidFill>
                <a:latin typeface="Calibri"/>
              </a:rPr>
              <a:t>Pathway B</a:t>
            </a:r>
            <a:endParaRPr lang="en-US" dirty="0">
              <a:solidFill>
                <a:prstClr val="black"/>
              </a:solidFill>
              <a:latin typeface="Calibri"/>
            </a:endParaRPr>
          </a:p>
        </p:txBody>
      </p:sp>
      <p:sp>
        <p:nvSpPr>
          <p:cNvPr id="852" name="TextBox 851"/>
          <p:cNvSpPr txBox="1"/>
          <p:nvPr/>
        </p:nvSpPr>
        <p:spPr>
          <a:xfrm>
            <a:off x="6248400" y="392668"/>
            <a:ext cx="1163011" cy="369332"/>
          </a:xfrm>
          <a:prstGeom prst="rect">
            <a:avLst/>
          </a:prstGeom>
          <a:noFill/>
        </p:spPr>
        <p:txBody>
          <a:bodyPr wrap="none" rtlCol="0">
            <a:spAutoFit/>
          </a:bodyPr>
          <a:lstStyle/>
          <a:p>
            <a:r>
              <a:rPr lang="en-US" dirty="0" smtClean="0">
                <a:solidFill>
                  <a:prstClr val="black"/>
                </a:solidFill>
                <a:latin typeface="Calibri"/>
              </a:rPr>
              <a:t>Pathway C</a:t>
            </a:r>
            <a:endParaRPr lang="en-US" dirty="0">
              <a:solidFill>
                <a:prstClr val="black"/>
              </a:solidFill>
              <a:latin typeface="Calibri"/>
            </a:endParaRPr>
          </a:p>
        </p:txBody>
      </p:sp>
      <p:sp>
        <p:nvSpPr>
          <p:cNvPr id="860" name="Oval 859"/>
          <p:cNvSpPr/>
          <p:nvPr/>
        </p:nvSpPr>
        <p:spPr>
          <a:xfrm>
            <a:off x="1966685" y="1026496"/>
            <a:ext cx="537117" cy="2601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prstClr val="white"/>
              </a:solidFill>
              <a:latin typeface="Calibri"/>
            </a:endParaRPr>
          </a:p>
        </p:txBody>
      </p:sp>
      <p:sp>
        <p:nvSpPr>
          <p:cNvPr id="714" name="Oval 713"/>
          <p:cNvSpPr/>
          <p:nvPr/>
        </p:nvSpPr>
        <p:spPr>
          <a:xfrm>
            <a:off x="2529468" y="1040780"/>
            <a:ext cx="213732" cy="2137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775" name="TextBox 774"/>
          <p:cNvSpPr txBox="1"/>
          <p:nvPr/>
        </p:nvSpPr>
        <p:spPr>
          <a:xfrm>
            <a:off x="3962400" y="2057400"/>
            <a:ext cx="772969" cy="369332"/>
          </a:xfrm>
          <a:prstGeom prst="rect">
            <a:avLst/>
          </a:prstGeom>
          <a:noFill/>
        </p:spPr>
        <p:txBody>
          <a:bodyPr wrap="none" rtlCol="0">
            <a:spAutoFit/>
          </a:bodyPr>
          <a:lstStyle/>
          <a:p>
            <a:r>
              <a:rPr lang="en-US" dirty="0" smtClean="0">
                <a:solidFill>
                  <a:prstClr val="black"/>
                </a:solidFill>
                <a:latin typeface="Calibri"/>
              </a:rPr>
              <a:t>Genes</a:t>
            </a:r>
            <a:endParaRPr lang="en-US" dirty="0">
              <a:solidFill>
                <a:prstClr val="black"/>
              </a:solidFill>
              <a:latin typeface="Calibri"/>
            </a:endParaRPr>
          </a:p>
        </p:txBody>
      </p:sp>
      <p:sp>
        <p:nvSpPr>
          <p:cNvPr id="776" name="TextBox 775"/>
          <p:cNvSpPr txBox="1"/>
          <p:nvPr/>
        </p:nvSpPr>
        <p:spPr>
          <a:xfrm rot="16200000">
            <a:off x="45389" y="4221812"/>
            <a:ext cx="1192955" cy="369332"/>
          </a:xfrm>
          <a:prstGeom prst="rect">
            <a:avLst/>
          </a:prstGeom>
          <a:noFill/>
        </p:spPr>
        <p:txBody>
          <a:bodyPr wrap="none" rtlCol="0">
            <a:spAutoFit/>
          </a:bodyPr>
          <a:lstStyle/>
          <a:p>
            <a:r>
              <a:rPr lang="en-US" dirty="0" smtClean="0">
                <a:solidFill>
                  <a:prstClr val="black"/>
                </a:solidFill>
                <a:latin typeface="Calibri"/>
              </a:rPr>
              <a:t>Individuals</a:t>
            </a:r>
            <a:endParaRPr lang="en-US" dirty="0">
              <a:solidFill>
                <a:prstClr val="black"/>
              </a:solidFill>
              <a:latin typeface="Calibri"/>
            </a:endParaRPr>
          </a:p>
        </p:txBody>
      </p:sp>
      <p:grpSp>
        <p:nvGrpSpPr>
          <p:cNvPr id="774" name="Group 880"/>
          <p:cNvGrpSpPr/>
          <p:nvPr/>
        </p:nvGrpSpPr>
        <p:grpSpPr>
          <a:xfrm>
            <a:off x="1066800" y="6273800"/>
            <a:ext cx="6073775" cy="107950"/>
            <a:chOff x="1066800" y="6273800"/>
            <a:chExt cx="6073775" cy="107950"/>
          </a:xfrm>
        </p:grpSpPr>
        <p:sp>
          <p:nvSpPr>
            <p:cNvPr id="1389" name="Down Arrow 1388"/>
            <p:cNvSpPr/>
            <p:nvPr/>
          </p:nvSpPr>
          <p:spPr>
            <a:xfrm>
              <a:off x="1406525" y="6273800"/>
              <a:ext cx="73025" cy="107950"/>
            </a:xfrm>
            <a:prstGeom prst="downArrow">
              <a:avLst/>
            </a:prstGeom>
            <a:solidFill>
              <a:schemeClr val="tx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90" name="Down Arrow 1389"/>
            <p:cNvSpPr/>
            <p:nvPr/>
          </p:nvSpPr>
          <p:spPr>
            <a:xfrm>
              <a:off x="1724025" y="6273800"/>
              <a:ext cx="73025" cy="107950"/>
            </a:xfrm>
            <a:prstGeom prst="downArrow">
              <a:avLst/>
            </a:prstGeom>
            <a:solidFill>
              <a:schemeClr val="tx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91" name="Down Arrow 1390"/>
            <p:cNvSpPr/>
            <p:nvPr/>
          </p:nvSpPr>
          <p:spPr>
            <a:xfrm>
              <a:off x="2327275" y="6273800"/>
              <a:ext cx="73025" cy="107950"/>
            </a:xfrm>
            <a:prstGeom prst="downArrow">
              <a:avLst/>
            </a:prstGeom>
            <a:solidFill>
              <a:schemeClr val="tx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92" name="Down Arrow 1391"/>
            <p:cNvSpPr/>
            <p:nvPr/>
          </p:nvSpPr>
          <p:spPr>
            <a:xfrm>
              <a:off x="3255961" y="6273800"/>
              <a:ext cx="73025" cy="107950"/>
            </a:xfrm>
            <a:prstGeom prst="downArrow">
              <a:avLst/>
            </a:prstGeom>
            <a:solidFill>
              <a:schemeClr val="tx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93" name="Down Arrow 1392"/>
            <p:cNvSpPr/>
            <p:nvPr/>
          </p:nvSpPr>
          <p:spPr>
            <a:xfrm>
              <a:off x="3711574" y="6273800"/>
              <a:ext cx="73025" cy="107950"/>
            </a:xfrm>
            <a:prstGeom prst="downArrow">
              <a:avLst/>
            </a:prstGeom>
            <a:solidFill>
              <a:schemeClr val="tx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94" name="Down Arrow 1393"/>
            <p:cNvSpPr/>
            <p:nvPr/>
          </p:nvSpPr>
          <p:spPr>
            <a:xfrm>
              <a:off x="4151312" y="6273800"/>
              <a:ext cx="73025" cy="107950"/>
            </a:xfrm>
            <a:prstGeom prst="downArrow">
              <a:avLst/>
            </a:prstGeom>
            <a:solidFill>
              <a:schemeClr val="tx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95" name="Down Arrow 1394"/>
            <p:cNvSpPr/>
            <p:nvPr/>
          </p:nvSpPr>
          <p:spPr>
            <a:xfrm>
              <a:off x="4610100" y="6273800"/>
              <a:ext cx="73025" cy="107950"/>
            </a:xfrm>
            <a:prstGeom prst="downArrow">
              <a:avLst/>
            </a:prstGeom>
            <a:solidFill>
              <a:schemeClr val="tx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96" name="Down Arrow 1395"/>
            <p:cNvSpPr/>
            <p:nvPr/>
          </p:nvSpPr>
          <p:spPr>
            <a:xfrm>
              <a:off x="5372100" y="6273800"/>
              <a:ext cx="73025" cy="107950"/>
            </a:xfrm>
            <a:prstGeom prst="downArrow">
              <a:avLst/>
            </a:prstGeom>
            <a:solidFill>
              <a:schemeClr val="tx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97" name="Down Arrow 1396"/>
            <p:cNvSpPr/>
            <p:nvPr/>
          </p:nvSpPr>
          <p:spPr>
            <a:xfrm>
              <a:off x="5991225" y="6273800"/>
              <a:ext cx="73025" cy="107950"/>
            </a:xfrm>
            <a:prstGeom prst="downArrow">
              <a:avLst/>
            </a:prstGeom>
            <a:solidFill>
              <a:schemeClr val="tx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98" name="Down Arrow 1397"/>
            <p:cNvSpPr/>
            <p:nvPr/>
          </p:nvSpPr>
          <p:spPr>
            <a:xfrm>
              <a:off x="6591303" y="6273800"/>
              <a:ext cx="73025" cy="107950"/>
            </a:xfrm>
            <a:prstGeom prst="downArrow">
              <a:avLst/>
            </a:prstGeom>
            <a:solidFill>
              <a:schemeClr val="tx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99" name="Down Arrow 1398"/>
            <p:cNvSpPr/>
            <p:nvPr/>
          </p:nvSpPr>
          <p:spPr>
            <a:xfrm>
              <a:off x="6915153" y="6273800"/>
              <a:ext cx="73025" cy="107950"/>
            </a:xfrm>
            <a:prstGeom prst="downArrow">
              <a:avLst/>
            </a:prstGeom>
            <a:solidFill>
              <a:schemeClr val="tx2">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848" name="Down Arrow 847"/>
            <p:cNvSpPr/>
            <p:nvPr/>
          </p:nvSpPr>
          <p:spPr>
            <a:xfrm>
              <a:off x="1066800" y="6273800"/>
              <a:ext cx="73025" cy="107950"/>
            </a:xfrm>
            <a:prstGeom prst="downArrow">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849" name="Down Arrow 848"/>
            <p:cNvSpPr/>
            <p:nvPr/>
          </p:nvSpPr>
          <p:spPr>
            <a:xfrm>
              <a:off x="1219200" y="6273800"/>
              <a:ext cx="73025" cy="107950"/>
            </a:xfrm>
            <a:prstGeom prst="downArrow">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853" name="Down Arrow 852"/>
            <p:cNvSpPr/>
            <p:nvPr/>
          </p:nvSpPr>
          <p:spPr>
            <a:xfrm>
              <a:off x="1876425" y="6273800"/>
              <a:ext cx="73025" cy="107950"/>
            </a:xfrm>
            <a:prstGeom prst="downArrow">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854" name="Down Arrow 853"/>
            <p:cNvSpPr/>
            <p:nvPr/>
          </p:nvSpPr>
          <p:spPr>
            <a:xfrm>
              <a:off x="1577975" y="6273800"/>
              <a:ext cx="73025" cy="107950"/>
            </a:xfrm>
            <a:prstGeom prst="downArrow">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855" name="Down Arrow 854"/>
            <p:cNvSpPr/>
            <p:nvPr/>
          </p:nvSpPr>
          <p:spPr>
            <a:xfrm>
              <a:off x="2028825" y="6273800"/>
              <a:ext cx="73025" cy="107950"/>
            </a:xfrm>
            <a:prstGeom prst="downArrow">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856" name="Down Arrow 855"/>
            <p:cNvSpPr/>
            <p:nvPr/>
          </p:nvSpPr>
          <p:spPr>
            <a:xfrm>
              <a:off x="2178050" y="6273800"/>
              <a:ext cx="73025" cy="107950"/>
            </a:xfrm>
            <a:prstGeom prst="downArrow">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857" name="Down Arrow 856"/>
            <p:cNvSpPr/>
            <p:nvPr/>
          </p:nvSpPr>
          <p:spPr>
            <a:xfrm>
              <a:off x="2473325" y="6273800"/>
              <a:ext cx="73025" cy="107950"/>
            </a:xfrm>
            <a:prstGeom prst="downArrow">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858" name="Down Arrow 857"/>
            <p:cNvSpPr/>
            <p:nvPr/>
          </p:nvSpPr>
          <p:spPr>
            <a:xfrm>
              <a:off x="2641600" y="6273800"/>
              <a:ext cx="73025" cy="107950"/>
            </a:xfrm>
            <a:prstGeom prst="downArrow">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859" name="Down Arrow 858"/>
            <p:cNvSpPr/>
            <p:nvPr/>
          </p:nvSpPr>
          <p:spPr>
            <a:xfrm>
              <a:off x="2787650" y="6273800"/>
              <a:ext cx="73025" cy="107950"/>
            </a:xfrm>
            <a:prstGeom prst="downArrow">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861" name="Down Arrow 860"/>
            <p:cNvSpPr/>
            <p:nvPr/>
          </p:nvSpPr>
          <p:spPr>
            <a:xfrm>
              <a:off x="2943225" y="6273800"/>
              <a:ext cx="73025" cy="107950"/>
            </a:xfrm>
            <a:prstGeom prst="downArrow">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862" name="Down Arrow 861"/>
            <p:cNvSpPr/>
            <p:nvPr/>
          </p:nvSpPr>
          <p:spPr>
            <a:xfrm>
              <a:off x="3089275" y="6273800"/>
              <a:ext cx="73025" cy="107950"/>
            </a:xfrm>
            <a:prstGeom prst="downArrow">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863" name="Down Arrow 862"/>
            <p:cNvSpPr/>
            <p:nvPr/>
          </p:nvSpPr>
          <p:spPr>
            <a:xfrm>
              <a:off x="3397250" y="6273800"/>
              <a:ext cx="73025" cy="107950"/>
            </a:xfrm>
            <a:prstGeom prst="downArrow">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864" name="Down Arrow 863"/>
            <p:cNvSpPr/>
            <p:nvPr/>
          </p:nvSpPr>
          <p:spPr>
            <a:xfrm>
              <a:off x="3549650" y="6273800"/>
              <a:ext cx="73025" cy="107950"/>
            </a:xfrm>
            <a:prstGeom prst="downArrow">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865" name="Down Arrow 864"/>
            <p:cNvSpPr/>
            <p:nvPr/>
          </p:nvSpPr>
          <p:spPr>
            <a:xfrm>
              <a:off x="3841750" y="6273800"/>
              <a:ext cx="73025" cy="107950"/>
            </a:xfrm>
            <a:prstGeom prst="downArrow">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866" name="Down Arrow 865"/>
            <p:cNvSpPr/>
            <p:nvPr/>
          </p:nvSpPr>
          <p:spPr>
            <a:xfrm>
              <a:off x="4000500" y="6273800"/>
              <a:ext cx="73025" cy="107950"/>
            </a:xfrm>
            <a:prstGeom prst="downArrow">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867" name="Down Arrow 866"/>
            <p:cNvSpPr/>
            <p:nvPr/>
          </p:nvSpPr>
          <p:spPr>
            <a:xfrm>
              <a:off x="4314825" y="6273800"/>
              <a:ext cx="73025" cy="107950"/>
            </a:xfrm>
            <a:prstGeom prst="downArrow">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868" name="Down Arrow 867"/>
            <p:cNvSpPr/>
            <p:nvPr/>
          </p:nvSpPr>
          <p:spPr>
            <a:xfrm>
              <a:off x="4457700" y="6273800"/>
              <a:ext cx="73025" cy="107950"/>
            </a:xfrm>
            <a:prstGeom prst="downArrow">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870" name="Down Arrow 869"/>
            <p:cNvSpPr/>
            <p:nvPr/>
          </p:nvSpPr>
          <p:spPr>
            <a:xfrm>
              <a:off x="4762500" y="6273800"/>
              <a:ext cx="73025" cy="107950"/>
            </a:xfrm>
            <a:prstGeom prst="downArrow">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871" name="Down Arrow 870"/>
            <p:cNvSpPr/>
            <p:nvPr/>
          </p:nvSpPr>
          <p:spPr>
            <a:xfrm>
              <a:off x="4914900" y="6273800"/>
              <a:ext cx="73025" cy="107950"/>
            </a:xfrm>
            <a:prstGeom prst="downArrow">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872" name="Down Arrow 871"/>
            <p:cNvSpPr/>
            <p:nvPr/>
          </p:nvSpPr>
          <p:spPr>
            <a:xfrm>
              <a:off x="5219700" y="6273800"/>
              <a:ext cx="73025" cy="107950"/>
            </a:xfrm>
            <a:prstGeom prst="downArrow">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873" name="Down Arrow 872"/>
            <p:cNvSpPr/>
            <p:nvPr/>
          </p:nvSpPr>
          <p:spPr>
            <a:xfrm>
              <a:off x="5521325" y="6273800"/>
              <a:ext cx="73025" cy="107950"/>
            </a:xfrm>
            <a:prstGeom prst="downArrow">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874" name="Down Arrow 873"/>
            <p:cNvSpPr/>
            <p:nvPr/>
          </p:nvSpPr>
          <p:spPr>
            <a:xfrm>
              <a:off x="5680075" y="6273800"/>
              <a:ext cx="73025" cy="107950"/>
            </a:xfrm>
            <a:prstGeom prst="downArrow">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875" name="Down Arrow 874"/>
            <p:cNvSpPr/>
            <p:nvPr/>
          </p:nvSpPr>
          <p:spPr>
            <a:xfrm>
              <a:off x="5832475" y="6273800"/>
              <a:ext cx="73025" cy="107950"/>
            </a:xfrm>
            <a:prstGeom prst="downArrow">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876" name="Down Arrow 875"/>
            <p:cNvSpPr/>
            <p:nvPr/>
          </p:nvSpPr>
          <p:spPr>
            <a:xfrm>
              <a:off x="6137275" y="6273800"/>
              <a:ext cx="73025" cy="107950"/>
            </a:xfrm>
            <a:prstGeom prst="downArrow">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877" name="Down Arrow 876"/>
            <p:cNvSpPr/>
            <p:nvPr/>
          </p:nvSpPr>
          <p:spPr>
            <a:xfrm>
              <a:off x="6296025" y="6273800"/>
              <a:ext cx="73025" cy="107950"/>
            </a:xfrm>
            <a:prstGeom prst="downArrow">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878" name="Down Arrow 877"/>
            <p:cNvSpPr/>
            <p:nvPr/>
          </p:nvSpPr>
          <p:spPr>
            <a:xfrm>
              <a:off x="6451600" y="6273800"/>
              <a:ext cx="73025" cy="107950"/>
            </a:xfrm>
            <a:prstGeom prst="downArrow">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879" name="Down Arrow 878"/>
            <p:cNvSpPr/>
            <p:nvPr/>
          </p:nvSpPr>
          <p:spPr>
            <a:xfrm>
              <a:off x="6743700" y="6273800"/>
              <a:ext cx="73025" cy="107950"/>
            </a:xfrm>
            <a:prstGeom prst="downArrow">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880" name="Down Arrow 879"/>
            <p:cNvSpPr/>
            <p:nvPr/>
          </p:nvSpPr>
          <p:spPr>
            <a:xfrm>
              <a:off x="7067550" y="6273800"/>
              <a:ext cx="73025" cy="107950"/>
            </a:xfrm>
            <a:prstGeom prst="downArrow">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Tree>
    <p:extLst>
      <p:ext uri="{BB962C8B-B14F-4D97-AF65-F5344CB8AC3E}">
        <p14:creationId xmlns:p14="http://schemas.microsoft.com/office/powerpoint/2010/main" val="127422033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4"/>
                                        </p:tgtEl>
                                        <p:attrNameLst>
                                          <p:attrName>fillcolor</p:attrName>
                                        </p:attrNameLst>
                                      </p:cBhvr>
                                      <p:to>
                                        <a:srgbClr val="FF3300"/>
                                      </p:to>
                                    </p:animClr>
                                    <p:set>
                                      <p:cBhvr>
                                        <p:cTn id="7" dur="2000" fill="hold"/>
                                        <p:tgtEl>
                                          <p:spTgt spid="4"/>
                                        </p:tgtEl>
                                        <p:attrNameLst>
                                          <p:attrName>fill.type</p:attrName>
                                        </p:attrNameLst>
                                      </p:cBhvr>
                                      <p:to>
                                        <p:strVal val="solid"/>
                                      </p:to>
                                    </p:set>
                                    <p:set>
                                      <p:cBhvr>
                                        <p:cTn id="8" dur="2000" fill="hold"/>
                                        <p:tgtEl>
                                          <p:spTgt spid="4"/>
                                        </p:tgtEl>
                                        <p:attrNameLst>
                                          <p:attrName>fill.on</p:attrName>
                                        </p:attrNameLst>
                                      </p:cBhvr>
                                      <p:to>
                                        <p:strVal val="true"/>
                                      </p:to>
                                    </p:set>
                                  </p:childTnLst>
                                </p:cTn>
                              </p:par>
                              <p:par>
                                <p:cTn id="9" presetID="1" presetClass="emph" presetSubtype="2" fill="hold" nodeType="withEffect">
                                  <p:stCondLst>
                                    <p:cond delay="0"/>
                                  </p:stCondLst>
                                  <p:childTnLst>
                                    <p:animClr clrSpc="rgb" dir="cw">
                                      <p:cBhvr>
                                        <p:cTn id="10" dur="2000" fill="hold"/>
                                        <p:tgtEl>
                                          <p:spTgt spid="55"/>
                                        </p:tgtEl>
                                        <p:attrNameLst>
                                          <p:attrName>fillcolor</p:attrName>
                                        </p:attrNameLst>
                                      </p:cBhvr>
                                      <p:to>
                                        <a:srgbClr val="FF3300"/>
                                      </p:to>
                                    </p:animClr>
                                    <p:set>
                                      <p:cBhvr>
                                        <p:cTn id="11" dur="2000" fill="hold"/>
                                        <p:tgtEl>
                                          <p:spTgt spid="55"/>
                                        </p:tgtEl>
                                        <p:attrNameLst>
                                          <p:attrName>fill.type</p:attrName>
                                        </p:attrNameLst>
                                      </p:cBhvr>
                                      <p:to>
                                        <p:strVal val="solid"/>
                                      </p:to>
                                    </p:set>
                                    <p:set>
                                      <p:cBhvr>
                                        <p:cTn id="12" dur="2000" fill="hold"/>
                                        <p:tgtEl>
                                          <p:spTgt spid="55"/>
                                        </p:tgtEl>
                                        <p:attrNameLst>
                                          <p:attrName>fill.on</p:attrName>
                                        </p:attrNameLst>
                                      </p:cBhvr>
                                      <p:to>
                                        <p:strVal val="true"/>
                                      </p:to>
                                    </p:set>
                                  </p:childTnLst>
                                </p:cTn>
                              </p:par>
                              <p:par>
                                <p:cTn id="13" presetID="1" presetClass="emph" presetSubtype="2" fill="hold" nodeType="withEffect">
                                  <p:stCondLst>
                                    <p:cond delay="0"/>
                                  </p:stCondLst>
                                  <p:childTnLst>
                                    <p:animClr clrSpc="rgb" dir="cw">
                                      <p:cBhvr>
                                        <p:cTn id="14" dur="2000" fill="hold"/>
                                        <p:tgtEl>
                                          <p:spTgt spid="95"/>
                                        </p:tgtEl>
                                        <p:attrNameLst>
                                          <p:attrName>fillcolor</p:attrName>
                                        </p:attrNameLst>
                                      </p:cBhvr>
                                      <p:to>
                                        <a:srgbClr val="FF3300"/>
                                      </p:to>
                                    </p:animClr>
                                    <p:set>
                                      <p:cBhvr>
                                        <p:cTn id="15" dur="2000" fill="hold"/>
                                        <p:tgtEl>
                                          <p:spTgt spid="95"/>
                                        </p:tgtEl>
                                        <p:attrNameLst>
                                          <p:attrName>fill.type</p:attrName>
                                        </p:attrNameLst>
                                      </p:cBhvr>
                                      <p:to>
                                        <p:strVal val="solid"/>
                                      </p:to>
                                    </p:set>
                                    <p:set>
                                      <p:cBhvr>
                                        <p:cTn id="16" dur="2000" fill="hold"/>
                                        <p:tgtEl>
                                          <p:spTgt spid="95"/>
                                        </p:tgtEl>
                                        <p:attrNameLst>
                                          <p:attrName>fill.on</p:attrName>
                                        </p:attrNameLst>
                                      </p:cBhvr>
                                      <p:to>
                                        <p:strVal val="true"/>
                                      </p:to>
                                    </p:set>
                                  </p:childTnLst>
                                </p:cTn>
                              </p:par>
                              <p:par>
                                <p:cTn id="17" presetID="1" presetClass="emph" presetSubtype="2" fill="hold" nodeType="withEffect">
                                  <p:stCondLst>
                                    <p:cond delay="0"/>
                                  </p:stCondLst>
                                  <p:childTnLst>
                                    <p:animClr clrSpc="rgb" dir="cw">
                                      <p:cBhvr>
                                        <p:cTn id="18" dur="2000" fill="hold"/>
                                        <p:tgtEl>
                                          <p:spTgt spid="135"/>
                                        </p:tgtEl>
                                        <p:attrNameLst>
                                          <p:attrName>fillcolor</p:attrName>
                                        </p:attrNameLst>
                                      </p:cBhvr>
                                      <p:to>
                                        <a:srgbClr val="FF3300"/>
                                      </p:to>
                                    </p:animClr>
                                    <p:set>
                                      <p:cBhvr>
                                        <p:cTn id="19" dur="2000" fill="hold"/>
                                        <p:tgtEl>
                                          <p:spTgt spid="135"/>
                                        </p:tgtEl>
                                        <p:attrNameLst>
                                          <p:attrName>fill.type</p:attrName>
                                        </p:attrNameLst>
                                      </p:cBhvr>
                                      <p:to>
                                        <p:strVal val="solid"/>
                                      </p:to>
                                    </p:set>
                                    <p:set>
                                      <p:cBhvr>
                                        <p:cTn id="20" dur="2000" fill="hold"/>
                                        <p:tgtEl>
                                          <p:spTgt spid="135"/>
                                        </p:tgtEl>
                                        <p:attrNameLst>
                                          <p:attrName>fill.on</p:attrName>
                                        </p:attrNameLst>
                                      </p:cBhvr>
                                      <p:to>
                                        <p:strVal val="true"/>
                                      </p:to>
                                    </p:set>
                                  </p:childTnLst>
                                </p:cTn>
                              </p:par>
                              <p:par>
                                <p:cTn id="21" presetID="1" presetClass="emph" presetSubtype="2" fill="hold" nodeType="withEffect">
                                  <p:stCondLst>
                                    <p:cond delay="0"/>
                                  </p:stCondLst>
                                  <p:childTnLst>
                                    <p:animClr clrSpc="rgb" dir="cw">
                                      <p:cBhvr>
                                        <p:cTn id="22" dur="2000" fill="hold"/>
                                        <p:tgtEl>
                                          <p:spTgt spid="175"/>
                                        </p:tgtEl>
                                        <p:attrNameLst>
                                          <p:attrName>fillcolor</p:attrName>
                                        </p:attrNameLst>
                                      </p:cBhvr>
                                      <p:to>
                                        <a:srgbClr val="FF3300"/>
                                      </p:to>
                                    </p:animClr>
                                    <p:set>
                                      <p:cBhvr>
                                        <p:cTn id="23" dur="2000" fill="hold"/>
                                        <p:tgtEl>
                                          <p:spTgt spid="175"/>
                                        </p:tgtEl>
                                        <p:attrNameLst>
                                          <p:attrName>fill.type</p:attrName>
                                        </p:attrNameLst>
                                      </p:cBhvr>
                                      <p:to>
                                        <p:strVal val="solid"/>
                                      </p:to>
                                    </p:set>
                                    <p:set>
                                      <p:cBhvr>
                                        <p:cTn id="24" dur="2000" fill="hold"/>
                                        <p:tgtEl>
                                          <p:spTgt spid="175"/>
                                        </p:tgtEl>
                                        <p:attrNameLst>
                                          <p:attrName>fill.on</p:attrName>
                                        </p:attrNameLst>
                                      </p:cBhvr>
                                      <p:to>
                                        <p:strVal val="true"/>
                                      </p:to>
                                    </p:set>
                                  </p:childTnLst>
                                </p:cTn>
                              </p:par>
                              <p:par>
                                <p:cTn id="25" presetID="1" presetClass="emph" presetSubtype="2" fill="hold" nodeType="withEffect">
                                  <p:stCondLst>
                                    <p:cond delay="0"/>
                                  </p:stCondLst>
                                  <p:childTnLst>
                                    <p:animClr clrSpc="rgb" dir="cw">
                                      <p:cBhvr>
                                        <p:cTn id="26" dur="2000" fill="hold"/>
                                        <p:tgtEl>
                                          <p:spTgt spid="215"/>
                                        </p:tgtEl>
                                        <p:attrNameLst>
                                          <p:attrName>fillcolor</p:attrName>
                                        </p:attrNameLst>
                                      </p:cBhvr>
                                      <p:to>
                                        <a:srgbClr val="FF3300"/>
                                      </p:to>
                                    </p:animClr>
                                    <p:set>
                                      <p:cBhvr>
                                        <p:cTn id="27" dur="2000" fill="hold"/>
                                        <p:tgtEl>
                                          <p:spTgt spid="215"/>
                                        </p:tgtEl>
                                        <p:attrNameLst>
                                          <p:attrName>fill.type</p:attrName>
                                        </p:attrNameLst>
                                      </p:cBhvr>
                                      <p:to>
                                        <p:strVal val="solid"/>
                                      </p:to>
                                    </p:set>
                                    <p:set>
                                      <p:cBhvr>
                                        <p:cTn id="28" dur="2000" fill="hold"/>
                                        <p:tgtEl>
                                          <p:spTgt spid="215"/>
                                        </p:tgtEl>
                                        <p:attrNameLst>
                                          <p:attrName>fill.on</p:attrName>
                                        </p:attrNameLst>
                                      </p:cBhvr>
                                      <p:to>
                                        <p:strVal val="true"/>
                                      </p:to>
                                    </p:set>
                                  </p:childTnLst>
                                </p:cTn>
                              </p:par>
                              <p:par>
                                <p:cTn id="29" presetID="1" presetClass="emph" presetSubtype="2" fill="hold" nodeType="withEffect">
                                  <p:stCondLst>
                                    <p:cond delay="0"/>
                                  </p:stCondLst>
                                  <p:childTnLst>
                                    <p:animClr clrSpc="rgb" dir="cw">
                                      <p:cBhvr>
                                        <p:cTn id="30" dur="2000" fill="hold"/>
                                        <p:tgtEl>
                                          <p:spTgt spid="717"/>
                                        </p:tgtEl>
                                        <p:attrNameLst>
                                          <p:attrName>fillcolor</p:attrName>
                                        </p:attrNameLst>
                                      </p:cBhvr>
                                      <p:to>
                                        <a:srgbClr val="FF3300"/>
                                      </p:to>
                                    </p:animClr>
                                    <p:set>
                                      <p:cBhvr>
                                        <p:cTn id="31" dur="2000" fill="hold"/>
                                        <p:tgtEl>
                                          <p:spTgt spid="717"/>
                                        </p:tgtEl>
                                        <p:attrNameLst>
                                          <p:attrName>fill.type</p:attrName>
                                        </p:attrNameLst>
                                      </p:cBhvr>
                                      <p:to>
                                        <p:strVal val="solid"/>
                                      </p:to>
                                    </p:set>
                                    <p:set>
                                      <p:cBhvr>
                                        <p:cTn id="32" dur="2000" fill="hold"/>
                                        <p:tgtEl>
                                          <p:spTgt spid="717"/>
                                        </p:tgtEl>
                                        <p:attrNameLst>
                                          <p:attrName>fill.on</p:attrName>
                                        </p:attrNameLst>
                                      </p:cBhvr>
                                      <p:to>
                                        <p:strVal val="true"/>
                                      </p:to>
                                    </p:set>
                                  </p:childTnLst>
                                </p:cTn>
                              </p:par>
                            </p:childTnLst>
                          </p:cTn>
                        </p:par>
                      </p:childTnLst>
                    </p:cTn>
                  </p:par>
                  <p:par>
                    <p:cTn id="33" fill="hold">
                      <p:stCondLst>
                        <p:cond delay="indefinite"/>
                      </p:stCondLst>
                      <p:childTnLst>
                        <p:par>
                          <p:cTn id="34" fill="hold">
                            <p:stCondLst>
                              <p:cond delay="0"/>
                            </p:stCondLst>
                            <p:childTnLst>
                              <p:par>
                                <p:cTn id="35" presetID="1" presetClass="emph" presetSubtype="2" fill="hold" nodeType="clickEffect">
                                  <p:stCondLst>
                                    <p:cond delay="0"/>
                                  </p:stCondLst>
                                  <p:childTnLst>
                                    <p:animClr clrSpc="rgb" dir="cw">
                                      <p:cBhvr>
                                        <p:cTn id="36" dur="500" fill="hold"/>
                                        <p:tgtEl>
                                          <p:spTgt spid="16"/>
                                        </p:tgtEl>
                                        <p:attrNameLst>
                                          <p:attrName>fillcolor</p:attrName>
                                        </p:attrNameLst>
                                      </p:cBhvr>
                                      <p:to>
                                        <a:srgbClr val="FF3300"/>
                                      </p:to>
                                    </p:animClr>
                                    <p:set>
                                      <p:cBhvr>
                                        <p:cTn id="37" dur="500" fill="hold"/>
                                        <p:tgtEl>
                                          <p:spTgt spid="16"/>
                                        </p:tgtEl>
                                        <p:attrNameLst>
                                          <p:attrName>fill.type</p:attrName>
                                        </p:attrNameLst>
                                      </p:cBhvr>
                                      <p:to>
                                        <p:strVal val="solid"/>
                                      </p:to>
                                    </p:set>
                                    <p:set>
                                      <p:cBhvr>
                                        <p:cTn id="38" dur="500" fill="hold"/>
                                        <p:tgtEl>
                                          <p:spTgt spid="16"/>
                                        </p:tgtEl>
                                        <p:attrNameLst>
                                          <p:attrName>fill.on</p:attrName>
                                        </p:attrNameLst>
                                      </p:cBhvr>
                                      <p:to>
                                        <p:strVal val="true"/>
                                      </p:to>
                                    </p:set>
                                  </p:childTnLst>
                                </p:cTn>
                              </p:par>
                              <p:par>
                                <p:cTn id="39" presetID="1" presetClass="emph" presetSubtype="2" fill="hold" nodeType="withEffect">
                                  <p:stCondLst>
                                    <p:cond delay="0"/>
                                  </p:stCondLst>
                                  <p:childTnLst>
                                    <p:animClr clrSpc="rgb" dir="cw">
                                      <p:cBhvr>
                                        <p:cTn id="40" dur="500" fill="hold"/>
                                        <p:tgtEl>
                                          <p:spTgt spid="67"/>
                                        </p:tgtEl>
                                        <p:attrNameLst>
                                          <p:attrName>fillcolor</p:attrName>
                                        </p:attrNameLst>
                                      </p:cBhvr>
                                      <p:to>
                                        <a:srgbClr val="FF3300"/>
                                      </p:to>
                                    </p:animClr>
                                    <p:set>
                                      <p:cBhvr>
                                        <p:cTn id="41" dur="500" fill="hold"/>
                                        <p:tgtEl>
                                          <p:spTgt spid="67"/>
                                        </p:tgtEl>
                                        <p:attrNameLst>
                                          <p:attrName>fill.type</p:attrName>
                                        </p:attrNameLst>
                                      </p:cBhvr>
                                      <p:to>
                                        <p:strVal val="solid"/>
                                      </p:to>
                                    </p:set>
                                    <p:set>
                                      <p:cBhvr>
                                        <p:cTn id="42" dur="500" fill="hold"/>
                                        <p:tgtEl>
                                          <p:spTgt spid="67"/>
                                        </p:tgtEl>
                                        <p:attrNameLst>
                                          <p:attrName>fill.on</p:attrName>
                                        </p:attrNameLst>
                                      </p:cBhvr>
                                      <p:to>
                                        <p:strVal val="true"/>
                                      </p:to>
                                    </p:set>
                                  </p:childTnLst>
                                </p:cTn>
                              </p:par>
                              <p:par>
                                <p:cTn id="43" presetID="1" presetClass="emph" presetSubtype="2" fill="hold" nodeType="withEffect">
                                  <p:stCondLst>
                                    <p:cond delay="0"/>
                                  </p:stCondLst>
                                  <p:childTnLst>
                                    <p:animClr clrSpc="rgb" dir="cw">
                                      <p:cBhvr>
                                        <p:cTn id="44" dur="500" fill="hold"/>
                                        <p:tgtEl>
                                          <p:spTgt spid="107"/>
                                        </p:tgtEl>
                                        <p:attrNameLst>
                                          <p:attrName>fillcolor</p:attrName>
                                        </p:attrNameLst>
                                      </p:cBhvr>
                                      <p:to>
                                        <a:srgbClr val="FF3300"/>
                                      </p:to>
                                    </p:animClr>
                                    <p:set>
                                      <p:cBhvr>
                                        <p:cTn id="45" dur="500" fill="hold"/>
                                        <p:tgtEl>
                                          <p:spTgt spid="107"/>
                                        </p:tgtEl>
                                        <p:attrNameLst>
                                          <p:attrName>fill.type</p:attrName>
                                        </p:attrNameLst>
                                      </p:cBhvr>
                                      <p:to>
                                        <p:strVal val="solid"/>
                                      </p:to>
                                    </p:set>
                                    <p:set>
                                      <p:cBhvr>
                                        <p:cTn id="46" dur="500" fill="hold"/>
                                        <p:tgtEl>
                                          <p:spTgt spid="107"/>
                                        </p:tgtEl>
                                        <p:attrNameLst>
                                          <p:attrName>fill.on</p:attrName>
                                        </p:attrNameLst>
                                      </p:cBhvr>
                                      <p:to>
                                        <p:strVal val="true"/>
                                      </p:to>
                                    </p:set>
                                  </p:childTnLst>
                                </p:cTn>
                              </p:par>
                              <p:par>
                                <p:cTn id="47" presetID="1" presetClass="emph" presetSubtype="2" fill="hold" nodeType="withEffect">
                                  <p:stCondLst>
                                    <p:cond delay="0"/>
                                  </p:stCondLst>
                                  <p:childTnLst>
                                    <p:animClr clrSpc="rgb" dir="cw">
                                      <p:cBhvr>
                                        <p:cTn id="48" dur="500" fill="hold"/>
                                        <p:tgtEl>
                                          <p:spTgt spid="147"/>
                                        </p:tgtEl>
                                        <p:attrNameLst>
                                          <p:attrName>fillcolor</p:attrName>
                                        </p:attrNameLst>
                                      </p:cBhvr>
                                      <p:to>
                                        <a:srgbClr val="FF3300"/>
                                      </p:to>
                                    </p:animClr>
                                    <p:set>
                                      <p:cBhvr>
                                        <p:cTn id="49" dur="500" fill="hold"/>
                                        <p:tgtEl>
                                          <p:spTgt spid="147"/>
                                        </p:tgtEl>
                                        <p:attrNameLst>
                                          <p:attrName>fill.type</p:attrName>
                                        </p:attrNameLst>
                                      </p:cBhvr>
                                      <p:to>
                                        <p:strVal val="solid"/>
                                      </p:to>
                                    </p:set>
                                    <p:set>
                                      <p:cBhvr>
                                        <p:cTn id="50" dur="500" fill="hold"/>
                                        <p:tgtEl>
                                          <p:spTgt spid="147"/>
                                        </p:tgtEl>
                                        <p:attrNameLst>
                                          <p:attrName>fill.on</p:attrName>
                                        </p:attrNameLst>
                                      </p:cBhvr>
                                      <p:to>
                                        <p:strVal val="true"/>
                                      </p:to>
                                    </p:set>
                                  </p:childTnLst>
                                </p:cTn>
                              </p:par>
                              <p:par>
                                <p:cTn id="51" presetID="1" presetClass="emph" presetSubtype="2" fill="hold" nodeType="withEffect">
                                  <p:stCondLst>
                                    <p:cond delay="0"/>
                                  </p:stCondLst>
                                  <p:childTnLst>
                                    <p:animClr clrSpc="rgb" dir="cw">
                                      <p:cBhvr>
                                        <p:cTn id="52" dur="500" fill="hold"/>
                                        <p:tgtEl>
                                          <p:spTgt spid="187"/>
                                        </p:tgtEl>
                                        <p:attrNameLst>
                                          <p:attrName>fillcolor</p:attrName>
                                        </p:attrNameLst>
                                      </p:cBhvr>
                                      <p:to>
                                        <a:srgbClr val="FF3300"/>
                                      </p:to>
                                    </p:animClr>
                                    <p:set>
                                      <p:cBhvr>
                                        <p:cTn id="53" dur="500" fill="hold"/>
                                        <p:tgtEl>
                                          <p:spTgt spid="187"/>
                                        </p:tgtEl>
                                        <p:attrNameLst>
                                          <p:attrName>fill.type</p:attrName>
                                        </p:attrNameLst>
                                      </p:cBhvr>
                                      <p:to>
                                        <p:strVal val="solid"/>
                                      </p:to>
                                    </p:set>
                                    <p:set>
                                      <p:cBhvr>
                                        <p:cTn id="54" dur="500" fill="hold"/>
                                        <p:tgtEl>
                                          <p:spTgt spid="187"/>
                                        </p:tgtEl>
                                        <p:attrNameLst>
                                          <p:attrName>fill.on</p:attrName>
                                        </p:attrNameLst>
                                      </p:cBhvr>
                                      <p:to>
                                        <p:strVal val="true"/>
                                      </p:to>
                                    </p:set>
                                  </p:childTnLst>
                                </p:cTn>
                              </p:par>
                              <p:par>
                                <p:cTn id="55" presetID="1" presetClass="emph" presetSubtype="2" fill="hold" nodeType="withEffect">
                                  <p:stCondLst>
                                    <p:cond delay="0"/>
                                  </p:stCondLst>
                                  <p:childTnLst>
                                    <p:animClr clrSpc="rgb" dir="cw">
                                      <p:cBhvr>
                                        <p:cTn id="56" dur="500" fill="hold"/>
                                        <p:tgtEl>
                                          <p:spTgt spid="227"/>
                                        </p:tgtEl>
                                        <p:attrNameLst>
                                          <p:attrName>fillcolor</p:attrName>
                                        </p:attrNameLst>
                                      </p:cBhvr>
                                      <p:to>
                                        <a:srgbClr val="FF3300"/>
                                      </p:to>
                                    </p:animClr>
                                    <p:set>
                                      <p:cBhvr>
                                        <p:cTn id="57" dur="500" fill="hold"/>
                                        <p:tgtEl>
                                          <p:spTgt spid="227"/>
                                        </p:tgtEl>
                                        <p:attrNameLst>
                                          <p:attrName>fill.type</p:attrName>
                                        </p:attrNameLst>
                                      </p:cBhvr>
                                      <p:to>
                                        <p:strVal val="solid"/>
                                      </p:to>
                                    </p:set>
                                    <p:set>
                                      <p:cBhvr>
                                        <p:cTn id="58" dur="500" fill="hold"/>
                                        <p:tgtEl>
                                          <p:spTgt spid="227"/>
                                        </p:tgtEl>
                                        <p:attrNameLst>
                                          <p:attrName>fill.on</p:attrName>
                                        </p:attrNameLst>
                                      </p:cBhvr>
                                      <p:to>
                                        <p:strVal val="true"/>
                                      </p:to>
                                    </p:set>
                                  </p:childTnLst>
                                </p:cTn>
                              </p:par>
                              <p:par>
                                <p:cTn id="59" presetID="1" presetClass="emph" presetSubtype="2" fill="hold" nodeType="withEffect">
                                  <p:stCondLst>
                                    <p:cond delay="0"/>
                                  </p:stCondLst>
                                  <p:childTnLst>
                                    <p:animClr clrSpc="rgb" dir="cw">
                                      <p:cBhvr>
                                        <p:cTn id="60" dur="500" fill="hold"/>
                                        <p:tgtEl>
                                          <p:spTgt spid="860"/>
                                        </p:tgtEl>
                                        <p:attrNameLst>
                                          <p:attrName>fillcolor</p:attrName>
                                        </p:attrNameLst>
                                      </p:cBhvr>
                                      <p:to>
                                        <a:srgbClr val="FF3300"/>
                                      </p:to>
                                    </p:animClr>
                                    <p:set>
                                      <p:cBhvr>
                                        <p:cTn id="61" dur="500" fill="hold"/>
                                        <p:tgtEl>
                                          <p:spTgt spid="860"/>
                                        </p:tgtEl>
                                        <p:attrNameLst>
                                          <p:attrName>fill.type</p:attrName>
                                        </p:attrNameLst>
                                      </p:cBhvr>
                                      <p:to>
                                        <p:strVal val="solid"/>
                                      </p:to>
                                    </p:set>
                                    <p:set>
                                      <p:cBhvr>
                                        <p:cTn id="62" dur="500" fill="hold"/>
                                        <p:tgtEl>
                                          <p:spTgt spid="860"/>
                                        </p:tgtEl>
                                        <p:attrNameLst>
                                          <p:attrName>fill.on</p:attrName>
                                        </p:attrNameLst>
                                      </p:cBhvr>
                                      <p:to>
                                        <p:strVal val="true"/>
                                      </p:to>
                                    </p:set>
                                  </p:childTnLst>
                                </p:cTn>
                              </p:par>
                              <p:par>
                                <p:cTn id="63" presetID="1" presetClass="emph" presetSubtype="2" fill="hold" nodeType="withEffect">
                                  <p:stCondLst>
                                    <p:cond delay="0"/>
                                  </p:stCondLst>
                                  <p:childTnLst>
                                    <p:animClr clrSpc="rgb" dir="cw">
                                      <p:cBhvr>
                                        <p:cTn id="64" dur="500" fill="hold"/>
                                        <p:tgtEl>
                                          <p:spTgt spid="25"/>
                                        </p:tgtEl>
                                        <p:attrNameLst>
                                          <p:attrName>fillcolor</p:attrName>
                                        </p:attrNameLst>
                                      </p:cBhvr>
                                      <p:to>
                                        <a:srgbClr val="FF3300"/>
                                      </p:to>
                                    </p:animClr>
                                    <p:set>
                                      <p:cBhvr>
                                        <p:cTn id="65" dur="500" fill="hold"/>
                                        <p:tgtEl>
                                          <p:spTgt spid="25"/>
                                        </p:tgtEl>
                                        <p:attrNameLst>
                                          <p:attrName>fill.type</p:attrName>
                                        </p:attrNameLst>
                                      </p:cBhvr>
                                      <p:to>
                                        <p:strVal val="solid"/>
                                      </p:to>
                                    </p:set>
                                    <p:set>
                                      <p:cBhvr>
                                        <p:cTn id="66" dur="500" fill="hold"/>
                                        <p:tgtEl>
                                          <p:spTgt spid="25"/>
                                        </p:tgtEl>
                                        <p:attrNameLst>
                                          <p:attrName>fill.on</p:attrName>
                                        </p:attrNameLst>
                                      </p:cBhvr>
                                      <p:to>
                                        <p:strVal val="true"/>
                                      </p:to>
                                    </p:set>
                                  </p:childTnLst>
                                </p:cTn>
                              </p:par>
                              <p:par>
                                <p:cTn id="67" presetID="1" presetClass="emph" presetSubtype="2" fill="hold" nodeType="withEffect">
                                  <p:stCondLst>
                                    <p:cond delay="0"/>
                                  </p:stCondLst>
                                  <p:childTnLst>
                                    <p:animClr clrSpc="rgb" dir="cw">
                                      <p:cBhvr>
                                        <p:cTn id="68" dur="500" fill="hold"/>
                                        <p:tgtEl>
                                          <p:spTgt spid="76"/>
                                        </p:tgtEl>
                                        <p:attrNameLst>
                                          <p:attrName>fillcolor</p:attrName>
                                        </p:attrNameLst>
                                      </p:cBhvr>
                                      <p:to>
                                        <a:srgbClr val="FF3300"/>
                                      </p:to>
                                    </p:animClr>
                                    <p:set>
                                      <p:cBhvr>
                                        <p:cTn id="69" dur="500" fill="hold"/>
                                        <p:tgtEl>
                                          <p:spTgt spid="76"/>
                                        </p:tgtEl>
                                        <p:attrNameLst>
                                          <p:attrName>fill.type</p:attrName>
                                        </p:attrNameLst>
                                      </p:cBhvr>
                                      <p:to>
                                        <p:strVal val="solid"/>
                                      </p:to>
                                    </p:set>
                                    <p:set>
                                      <p:cBhvr>
                                        <p:cTn id="70" dur="500" fill="hold"/>
                                        <p:tgtEl>
                                          <p:spTgt spid="76"/>
                                        </p:tgtEl>
                                        <p:attrNameLst>
                                          <p:attrName>fill.on</p:attrName>
                                        </p:attrNameLst>
                                      </p:cBhvr>
                                      <p:to>
                                        <p:strVal val="true"/>
                                      </p:to>
                                    </p:set>
                                  </p:childTnLst>
                                </p:cTn>
                              </p:par>
                              <p:par>
                                <p:cTn id="71" presetID="1" presetClass="emph" presetSubtype="2" fill="hold" nodeType="withEffect">
                                  <p:stCondLst>
                                    <p:cond delay="0"/>
                                  </p:stCondLst>
                                  <p:childTnLst>
                                    <p:animClr clrSpc="rgb" dir="cw">
                                      <p:cBhvr>
                                        <p:cTn id="72" dur="500" fill="hold"/>
                                        <p:tgtEl>
                                          <p:spTgt spid="116"/>
                                        </p:tgtEl>
                                        <p:attrNameLst>
                                          <p:attrName>fillcolor</p:attrName>
                                        </p:attrNameLst>
                                      </p:cBhvr>
                                      <p:to>
                                        <a:srgbClr val="FF3300"/>
                                      </p:to>
                                    </p:animClr>
                                    <p:set>
                                      <p:cBhvr>
                                        <p:cTn id="73" dur="500" fill="hold"/>
                                        <p:tgtEl>
                                          <p:spTgt spid="116"/>
                                        </p:tgtEl>
                                        <p:attrNameLst>
                                          <p:attrName>fill.type</p:attrName>
                                        </p:attrNameLst>
                                      </p:cBhvr>
                                      <p:to>
                                        <p:strVal val="solid"/>
                                      </p:to>
                                    </p:set>
                                    <p:set>
                                      <p:cBhvr>
                                        <p:cTn id="74" dur="500" fill="hold"/>
                                        <p:tgtEl>
                                          <p:spTgt spid="116"/>
                                        </p:tgtEl>
                                        <p:attrNameLst>
                                          <p:attrName>fill.on</p:attrName>
                                        </p:attrNameLst>
                                      </p:cBhvr>
                                      <p:to>
                                        <p:strVal val="true"/>
                                      </p:to>
                                    </p:set>
                                  </p:childTnLst>
                                </p:cTn>
                              </p:par>
                              <p:par>
                                <p:cTn id="75" presetID="1" presetClass="emph" presetSubtype="2" fill="hold" nodeType="withEffect">
                                  <p:stCondLst>
                                    <p:cond delay="0"/>
                                  </p:stCondLst>
                                  <p:childTnLst>
                                    <p:animClr clrSpc="rgb" dir="cw">
                                      <p:cBhvr>
                                        <p:cTn id="76" dur="500" fill="hold"/>
                                        <p:tgtEl>
                                          <p:spTgt spid="156"/>
                                        </p:tgtEl>
                                        <p:attrNameLst>
                                          <p:attrName>fillcolor</p:attrName>
                                        </p:attrNameLst>
                                      </p:cBhvr>
                                      <p:to>
                                        <a:srgbClr val="FF3300"/>
                                      </p:to>
                                    </p:animClr>
                                    <p:set>
                                      <p:cBhvr>
                                        <p:cTn id="77" dur="500" fill="hold"/>
                                        <p:tgtEl>
                                          <p:spTgt spid="156"/>
                                        </p:tgtEl>
                                        <p:attrNameLst>
                                          <p:attrName>fill.type</p:attrName>
                                        </p:attrNameLst>
                                      </p:cBhvr>
                                      <p:to>
                                        <p:strVal val="solid"/>
                                      </p:to>
                                    </p:set>
                                    <p:set>
                                      <p:cBhvr>
                                        <p:cTn id="78" dur="500" fill="hold"/>
                                        <p:tgtEl>
                                          <p:spTgt spid="156"/>
                                        </p:tgtEl>
                                        <p:attrNameLst>
                                          <p:attrName>fill.on</p:attrName>
                                        </p:attrNameLst>
                                      </p:cBhvr>
                                      <p:to>
                                        <p:strVal val="true"/>
                                      </p:to>
                                    </p:set>
                                  </p:childTnLst>
                                </p:cTn>
                              </p:par>
                              <p:par>
                                <p:cTn id="79" presetID="1" presetClass="emph" presetSubtype="2" fill="hold" nodeType="withEffect">
                                  <p:stCondLst>
                                    <p:cond delay="0"/>
                                  </p:stCondLst>
                                  <p:childTnLst>
                                    <p:animClr clrSpc="rgb" dir="cw">
                                      <p:cBhvr>
                                        <p:cTn id="80" dur="500" fill="hold"/>
                                        <p:tgtEl>
                                          <p:spTgt spid="196"/>
                                        </p:tgtEl>
                                        <p:attrNameLst>
                                          <p:attrName>fillcolor</p:attrName>
                                        </p:attrNameLst>
                                      </p:cBhvr>
                                      <p:to>
                                        <a:srgbClr val="FF3300"/>
                                      </p:to>
                                    </p:animClr>
                                    <p:set>
                                      <p:cBhvr>
                                        <p:cTn id="81" dur="500" fill="hold"/>
                                        <p:tgtEl>
                                          <p:spTgt spid="196"/>
                                        </p:tgtEl>
                                        <p:attrNameLst>
                                          <p:attrName>fill.type</p:attrName>
                                        </p:attrNameLst>
                                      </p:cBhvr>
                                      <p:to>
                                        <p:strVal val="solid"/>
                                      </p:to>
                                    </p:set>
                                    <p:set>
                                      <p:cBhvr>
                                        <p:cTn id="82" dur="500" fill="hold"/>
                                        <p:tgtEl>
                                          <p:spTgt spid="196"/>
                                        </p:tgtEl>
                                        <p:attrNameLst>
                                          <p:attrName>fill.on</p:attrName>
                                        </p:attrNameLst>
                                      </p:cBhvr>
                                      <p:to>
                                        <p:strVal val="true"/>
                                      </p:to>
                                    </p:set>
                                  </p:childTnLst>
                                </p:cTn>
                              </p:par>
                              <p:par>
                                <p:cTn id="83" presetID="1" presetClass="emph" presetSubtype="2" fill="hold" nodeType="withEffect">
                                  <p:stCondLst>
                                    <p:cond delay="0"/>
                                  </p:stCondLst>
                                  <p:childTnLst>
                                    <p:animClr clrSpc="rgb" dir="cw">
                                      <p:cBhvr>
                                        <p:cTn id="84" dur="500" fill="hold"/>
                                        <p:tgtEl>
                                          <p:spTgt spid="236"/>
                                        </p:tgtEl>
                                        <p:attrNameLst>
                                          <p:attrName>fillcolor</p:attrName>
                                        </p:attrNameLst>
                                      </p:cBhvr>
                                      <p:to>
                                        <a:srgbClr val="FF3300"/>
                                      </p:to>
                                    </p:animClr>
                                    <p:set>
                                      <p:cBhvr>
                                        <p:cTn id="85" dur="500" fill="hold"/>
                                        <p:tgtEl>
                                          <p:spTgt spid="236"/>
                                        </p:tgtEl>
                                        <p:attrNameLst>
                                          <p:attrName>fill.type</p:attrName>
                                        </p:attrNameLst>
                                      </p:cBhvr>
                                      <p:to>
                                        <p:strVal val="solid"/>
                                      </p:to>
                                    </p:set>
                                    <p:set>
                                      <p:cBhvr>
                                        <p:cTn id="86" dur="500" fill="hold"/>
                                        <p:tgtEl>
                                          <p:spTgt spid="236"/>
                                        </p:tgtEl>
                                        <p:attrNameLst>
                                          <p:attrName>fill.on</p:attrName>
                                        </p:attrNameLst>
                                      </p:cBhvr>
                                      <p:to>
                                        <p:strVal val="true"/>
                                      </p:to>
                                    </p:set>
                                  </p:childTnLst>
                                </p:cTn>
                              </p:par>
                              <p:par>
                                <p:cTn id="87" presetID="1" presetClass="emph" presetSubtype="2" fill="hold" nodeType="withEffect">
                                  <p:stCondLst>
                                    <p:cond delay="0"/>
                                  </p:stCondLst>
                                  <p:childTnLst>
                                    <p:animClr clrSpc="rgb" dir="cw">
                                      <p:cBhvr>
                                        <p:cTn id="88" dur="500" fill="hold"/>
                                        <p:tgtEl>
                                          <p:spTgt spid="711"/>
                                        </p:tgtEl>
                                        <p:attrNameLst>
                                          <p:attrName>fillcolor</p:attrName>
                                        </p:attrNameLst>
                                      </p:cBhvr>
                                      <p:to>
                                        <a:srgbClr val="FF3300"/>
                                      </p:to>
                                    </p:animClr>
                                    <p:set>
                                      <p:cBhvr>
                                        <p:cTn id="89" dur="500" fill="hold"/>
                                        <p:tgtEl>
                                          <p:spTgt spid="711"/>
                                        </p:tgtEl>
                                        <p:attrNameLst>
                                          <p:attrName>fill.type</p:attrName>
                                        </p:attrNameLst>
                                      </p:cBhvr>
                                      <p:to>
                                        <p:strVal val="solid"/>
                                      </p:to>
                                    </p:set>
                                    <p:set>
                                      <p:cBhvr>
                                        <p:cTn id="90" dur="500" fill="hold"/>
                                        <p:tgtEl>
                                          <p:spTgt spid="711"/>
                                        </p:tgtEl>
                                        <p:attrNameLst>
                                          <p:attrName>fill.on</p:attrName>
                                        </p:attrNameLst>
                                      </p:cBhvr>
                                      <p:to>
                                        <p:strVal val="true"/>
                                      </p:to>
                                    </p:set>
                                  </p:childTnLst>
                                </p:cTn>
                              </p:par>
                              <p:par>
                                <p:cTn id="91" presetID="1" presetClass="emph" presetSubtype="2" fill="hold" nodeType="withEffect">
                                  <p:stCondLst>
                                    <p:cond delay="0"/>
                                  </p:stCondLst>
                                  <p:childTnLst>
                                    <p:animClr clrSpc="rgb" dir="cw">
                                      <p:cBhvr>
                                        <p:cTn id="92" dur="500" fill="hold"/>
                                        <p:tgtEl>
                                          <p:spTgt spid="34"/>
                                        </p:tgtEl>
                                        <p:attrNameLst>
                                          <p:attrName>fillcolor</p:attrName>
                                        </p:attrNameLst>
                                      </p:cBhvr>
                                      <p:to>
                                        <a:srgbClr val="FF3300"/>
                                      </p:to>
                                    </p:animClr>
                                    <p:set>
                                      <p:cBhvr>
                                        <p:cTn id="93" dur="500" fill="hold"/>
                                        <p:tgtEl>
                                          <p:spTgt spid="34"/>
                                        </p:tgtEl>
                                        <p:attrNameLst>
                                          <p:attrName>fill.type</p:attrName>
                                        </p:attrNameLst>
                                      </p:cBhvr>
                                      <p:to>
                                        <p:strVal val="solid"/>
                                      </p:to>
                                    </p:set>
                                    <p:set>
                                      <p:cBhvr>
                                        <p:cTn id="94" dur="500" fill="hold"/>
                                        <p:tgtEl>
                                          <p:spTgt spid="34"/>
                                        </p:tgtEl>
                                        <p:attrNameLst>
                                          <p:attrName>fill.on</p:attrName>
                                        </p:attrNameLst>
                                      </p:cBhvr>
                                      <p:to>
                                        <p:strVal val="true"/>
                                      </p:to>
                                    </p:set>
                                  </p:childTnLst>
                                </p:cTn>
                              </p:par>
                              <p:par>
                                <p:cTn id="95" presetID="1" presetClass="emph" presetSubtype="2" fill="hold" nodeType="withEffect">
                                  <p:stCondLst>
                                    <p:cond delay="0"/>
                                  </p:stCondLst>
                                  <p:childTnLst>
                                    <p:animClr clrSpc="rgb" dir="cw">
                                      <p:cBhvr>
                                        <p:cTn id="96" dur="500" fill="hold"/>
                                        <p:tgtEl>
                                          <p:spTgt spid="85"/>
                                        </p:tgtEl>
                                        <p:attrNameLst>
                                          <p:attrName>fillcolor</p:attrName>
                                        </p:attrNameLst>
                                      </p:cBhvr>
                                      <p:to>
                                        <a:srgbClr val="FF3300"/>
                                      </p:to>
                                    </p:animClr>
                                    <p:set>
                                      <p:cBhvr>
                                        <p:cTn id="97" dur="500" fill="hold"/>
                                        <p:tgtEl>
                                          <p:spTgt spid="85"/>
                                        </p:tgtEl>
                                        <p:attrNameLst>
                                          <p:attrName>fill.type</p:attrName>
                                        </p:attrNameLst>
                                      </p:cBhvr>
                                      <p:to>
                                        <p:strVal val="solid"/>
                                      </p:to>
                                    </p:set>
                                    <p:set>
                                      <p:cBhvr>
                                        <p:cTn id="98" dur="500" fill="hold"/>
                                        <p:tgtEl>
                                          <p:spTgt spid="85"/>
                                        </p:tgtEl>
                                        <p:attrNameLst>
                                          <p:attrName>fill.on</p:attrName>
                                        </p:attrNameLst>
                                      </p:cBhvr>
                                      <p:to>
                                        <p:strVal val="true"/>
                                      </p:to>
                                    </p:set>
                                  </p:childTnLst>
                                </p:cTn>
                              </p:par>
                              <p:par>
                                <p:cTn id="99" presetID="1" presetClass="emph" presetSubtype="2" fill="hold" nodeType="withEffect">
                                  <p:stCondLst>
                                    <p:cond delay="0"/>
                                  </p:stCondLst>
                                  <p:childTnLst>
                                    <p:animClr clrSpc="rgb" dir="cw">
                                      <p:cBhvr>
                                        <p:cTn id="100" dur="500" fill="hold"/>
                                        <p:tgtEl>
                                          <p:spTgt spid="125"/>
                                        </p:tgtEl>
                                        <p:attrNameLst>
                                          <p:attrName>fillcolor</p:attrName>
                                        </p:attrNameLst>
                                      </p:cBhvr>
                                      <p:to>
                                        <a:srgbClr val="FF3300"/>
                                      </p:to>
                                    </p:animClr>
                                    <p:set>
                                      <p:cBhvr>
                                        <p:cTn id="101" dur="500" fill="hold"/>
                                        <p:tgtEl>
                                          <p:spTgt spid="125"/>
                                        </p:tgtEl>
                                        <p:attrNameLst>
                                          <p:attrName>fill.type</p:attrName>
                                        </p:attrNameLst>
                                      </p:cBhvr>
                                      <p:to>
                                        <p:strVal val="solid"/>
                                      </p:to>
                                    </p:set>
                                    <p:set>
                                      <p:cBhvr>
                                        <p:cTn id="102" dur="500" fill="hold"/>
                                        <p:tgtEl>
                                          <p:spTgt spid="125"/>
                                        </p:tgtEl>
                                        <p:attrNameLst>
                                          <p:attrName>fill.on</p:attrName>
                                        </p:attrNameLst>
                                      </p:cBhvr>
                                      <p:to>
                                        <p:strVal val="true"/>
                                      </p:to>
                                    </p:set>
                                  </p:childTnLst>
                                </p:cTn>
                              </p:par>
                              <p:par>
                                <p:cTn id="103" presetID="1" presetClass="emph" presetSubtype="2" fill="hold" nodeType="withEffect">
                                  <p:stCondLst>
                                    <p:cond delay="0"/>
                                  </p:stCondLst>
                                  <p:childTnLst>
                                    <p:animClr clrSpc="rgb" dir="cw">
                                      <p:cBhvr>
                                        <p:cTn id="104" dur="500" fill="hold"/>
                                        <p:tgtEl>
                                          <p:spTgt spid="165"/>
                                        </p:tgtEl>
                                        <p:attrNameLst>
                                          <p:attrName>fillcolor</p:attrName>
                                        </p:attrNameLst>
                                      </p:cBhvr>
                                      <p:to>
                                        <a:srgbClr val="FF3300"/>
                                      </p:to>
                                    </p:animClr>
                                    <p:set>
                                      <p:cBhvr>
                                        <p:cTn id="105" dur="500" fill="hold"/>
                                        <p:tgtEl>
                                          <p:spTgt spid="165"/>
                                        </p:tgtEl>
                                        <p:attrNameLst>
                                          <p:attrName>fill.type</p:attrName>
                                        </p:attrNameLst>
                                      </p:cBhvr>
                                      <p:to>
                                        <p:strVal val="solid"/>
                                      </p:to>
                                    </p:set>
                                    <p:set>
                                      <p:cBhvr>
                                        <p:cTn id="106" dur="500" fill="hold"/>
                                        <p:tgtEl>
                                          <p:spTgt spid="165"/>
                                        </p:tgtEl>
                                        <p:attrNameLst>
                                          <p:attrName>fill.on</p:attrName>
                                        </p:attrNameLst>
                                      </p:cBhvr>
                                      <p:to>
                                        <p:strVal val="true"/>
                                      </p:to>
                                    </p:set>
                                  </p:childTnLst>
                                </p:cTn>
                              </p:par>
                              <p:par>
                                <p:cTn id="107" presetID="1" presetClass="emph" presetSubtype="2" fill="hold" nodeType="withEffect">
                                  <p:stCondLst>
                                    <p:cond delay="0"/>
                                  </p:stCondLst>
                                  <p:childTnLst>
                                    <p:animClr clrSpc="rgb" dir="cw">
                                      <p:cBhvr>
                                        <p:cTn id="108" dur="500" fill="hold"/>
                                        <p:tgtEl>
                                          <p:spTgt spid="205"/>
                                        </p:tgtEl>
                                        <p:attrNameLst>
                                          <p:attrName>fillcolor</p:attrName>
                                        </p:attrNameLst>
                                      </p:cBhvr>
                                      <p:to>
                                        <a:srgbClr val="FF3300"/>
                                      </p:to>
                                    </p:animClr>
                                    <p:set>
                                      <p:cBhvr>
                                        <p:cTn id="109" dur="500" fill="hold"/>
                                        <p:tgtEl>
                                          <p:spTgt spid="205"/>
                                        </p:tgtEl>
                                        <p:attrNameLst>
                                          <p:attrName>fill.type</p:attrName>
                                        </p:attrNameLst>
                                      </p:cBhvr>
                                      <p:to>
                                        <p:strVal val="solid"/>
                                      </p:to>
                                    </p:set>
                                    <p:set>
                                      <p:cBhvr>
                                        <p:cTn id="110" dur="500" fill="hold"/>
                                        <p:tgtEl>
                                          <p:spTgt spid="205"/>
                                        </p:tgtEl>
                                        <p:attrNameLst>
                                          <p:attrName>fill.on</p:attrName>
                                        </p:attrNameLst>
                                      </p:cBhvr>
                                      <p:to>
                                        <p:strVal val="true"/>
                                      </p:to>
                                    </p:set>
                                  </p:childTnLst>
                                </p:cTn>
                              </p:par>
                              <p:par>
                                <p:cTn id="111" presetID="1" presetClass="emph" presetSubtype="2" fill="hold" nodeType="withEffect">
                                  <p:stCondLst>
                                    <p:cond delay="0"/>
                                  </p:stCondLst>
                                  <p:childTnLst>
                                    <p:animClr clrSpc="rgb" dir="cw">
                                      <p:cBhvr>
                                        <p:cTn id="112" dur="500" fill="hold"/>
                                        <p:tgtEl>
                                          <p:spTgt spid="245"/>
                                        </p:tgtEl>
                                        <p:attrNameLst>
                                          <p:attrName>fillcolor</p:attrName>
                                        </p:attrNameLst>
                                      </p:cBhvr>
                                      <p:to>
                                        <a:srgbClr val="FF3300"/>
                                      </p:to>
                                    </p:animClr>
                                    <p:set>
                                      <p:cBhvr>
                                        <p:cTn id="113" dur="500" fill="hold"/>
                                        <p:tgtEl>
                                          <p:spTgt spid="245"/>
                                        </p:tgtEl>
                                        <p:attrNameLst>
                                          <p:attrName>fill.type</p:attrName>
                                        </p:attrNameLst>
                                      </p:cBhvr>
                                      <p:to>
                                        <p:strVal val="solid"/>
                                      </p:to>
                                    </p:set>
                                    <p:set>
                                      <p:cBhvr>
                                        <p:cTn id="114" dur="500" fill="hold"/>
                                        <p:tgtEl>
                                          <p:spTgt spid="245"/>
                                        </p:tgtEl>
                                        <p:attrNameLst>
                                          <p:attrName>fill.on</p:attrName>
                                        </p:attrNameLst>
                                      </p:cBhvr>
                                      <p:to>
                                        <p:strVal val="true"/>
                                      </p:to>
                                    </p:set>
                                  </p:childTnLst>
                                </p:cTn>
                              </p:par>
                              <p:par>
                                <p:cTn id="115" presetID="1" presetClass="emph" presetSubtype="2" fill="hold" nodeType="withEffect">
                                  <p:stCondLst>
                                    <p:cond delay="0"/>
                                  </p:stCondLst>
                                  <p:childTnLst>
                                    <p:animClr clrSpc="rgb" dir="cw">
                                      <p:cBhvr>
                                        <p:cTn id="116" dur="500" fill="hold"/>
                                        <p:tgtEl>
                                          <p:spTgt spid="715"/>
                                        </p:tgtEl>
                                        <p:attrNameLst>
                                          <p:attrName>fillcolor</p:attrName>
                                        </p:attrNameLst>
                                      </p:cBhvr>
                                      <p:to>
                                        <a:srgbClr val="FF3300"/>
                                      </p:to>
                                    </p:animClr>
                                    <p:set>
                                      <p:cBhvr>
                                        <p:cTn id="117" dur="500" fill="hold"/>
                                        <p:tgtEl>
                                          <p:spTgt spid="715"/>
                                        </p:tgtEl>
                                        <p:attrNameLst>
                                          <p:attrName>fill.type</p:attrName>
                                        </p:attrNameLst>
                                      </p:cBhvr>
                                      <p:to>
                                        <p:strVal val="solid"/>
                                      </p:to>
                                    </p:set>
                                    <p:set>
                                      <p:cBhvr>
                                        <p:cTn id="118" dur="500" fill="hold"/>
                                        <p:tgtEl>
                                          <p:spTgt spid="715"/>
                                        </p:tgtEl>
                                        <p:attrNameLst>
                                          <p:attrName>fill.on</p:attrName>
                                        </p:attrNameLst>
                                      </p:cBhvr>
                                      <p:to>
                                        <p:strVal val="true"/>
                                      </p:to>
                                    </p:set>
                                  </p:childTnLst>
                                </p:cTn>
                              </p:par>
                            </p:childTnLst>
                          </p:cTn>
                        </p:par>
                      </p:childTnLst>
                    </p:cTn>
                  </p:par>
                  <p:par>
                    <p:cTn id="119" fill="hold">
                      <p:stCondLst>
                        <p:cond delay="indefinite"/>
                      </p:stCondLst>
                      <p:childTnLst>
                        <p:par>
                          <p:cTn id="120" fill="hold">
                            <p:stCondLst>
                              <p:cond delay="0"/>
                            </p:stCondLst>
                            <p:childTnLst>
                              <p:par>
                                <p:cTn id="121" presetID="1" presetClass="emph" presetSubtype="2" fill="hold" nodeType="clickEffect">
                                  <p:stCondLst>
                                    <p:cond delay="0"/>
                                  </p:stCondLst>
                                  <p:childTnLst>
                                    <p:animClr clrSpc="rgb" dir="cw">
                                      <p:cBhvr>
                                        <p:cTn id="122" dur="2000" fill="hold"/>
                                        <p:tgtEl>
                                          <p:spTgt spid="257"/>
                                        </p:tgtEl>
                                        <p:attrNameLst>
                                          <p:attrName>fillcolor</p:attrName>
                                        </p:attrNameLst>
                                      </p:cBhvr>
                                      <p:to>
                                        <a:srgbClr val="66FF33"/>
                                      </p:to>
                                    </p:animClr>
                                    <p:set>
                                      <p:cBhvr>
                                        <p:cTn id="123" dur="2000" fill="hold"/>
                                        <p:tgtEl>
                                          <p:spTgt spid="257"/>
                                        </p:tgtEl>
                                        <p:attrNameLst>
                                          <p:attrName>fill.type</p:attrName>
                                        </p:attrNameLst>
                                      </p:cBhvr>
                                      <p:to>
                                        <p:strVal val="solid"/>
                                      </p:to>
                                    </p:set>
                                    <p:set>
                                      <p:cBhvr>
                                        <p:cTn id="124" dur="2000" fill="hold"/>
                                        <p:tgtEl>
                                          <p:spTgt spid="257"/>
                                        </p:tgtEl>
                                        <p:attrNameLst>
                                          <p:attrName>fill.on</p:attrName>
                                        </p:attrNameLst>
                                      </p:cBhvr>
                                      <p:to>
                                        <p:strVal val="true"/>
                                      </p:to>
                                    </p:set>
                                  </p:childTnLst>
                                </p:cTn>
                              </p:par>
                              <p:par>
                                <p:cTn id="125" presetID="1" presetClass="emph" presetSubtype="2" fill="hold" nodeType="withEffect">
                                  <p:stCondLst>
                                    <p:cond delay="0"/>
                                  </p:stCondLst>
                                  <p:childTnLst>
                                    <p:animClr clrSpc="rgb" dir="cw">
                                      <p:cBhvr>
                                        <p:cTn id="126" dur="2000" fill="hold"/>
                                        <p:tgtEl>
                                          <p:spTgt spid="297"/>
                                        </p:tgtEl>
                                        <p:attrNameLst>
                                          <p:attrName>fillcolor</p:attrName>
                                        </p:attrNameLst>
                                      </p:cBhvr>
                                      <p:to>
                                        <a:srgbClr val="66FF33"/>
                                      </p:to>
                                    </p:animClr>
                                    <p:set>
                                      <p:cBhvr>
                                        <p:cTn id="127" dur="2000" fill="hold"/>
                                        <p:tgtEl>
                                          <p:spTgt spid="297"/>
                                        </p:tgtEl>
                                        <p:attrNameLst>
                                          <p:attrName>fill.type</p:attrName>
                                        </p:attrNameLst>
                                      </p:cBhvr>
                                      <p:to>
                                        <p:strVal val="solid"/>
                                      </p:to>
                                    </p:set>
                                    <p:set>
                                      <p:cBhvr>
                                        <p:cTn id="128" dur="2000" fill="hold"/>
                                        <p:tgtEl>
                                          <p:spTgt spid="297"/>
                                        </p:tgtEl>
                                        <p:attrNameLst>
                                          <p:attrName>fill.on</p:attrName>
                                        </p:attrNameLst>
                                      </p:cBhvr>
                                      <p:to>
                                        <p:strVal val="true"/>
                                      </p:to>
                                    </p:set>
                                  </p:childTnLst>
                                </p:cTn>
                              </p:par>
                              <p:par>
                                <p:cTn id="129" presetID="1" presetClass="emph" presetSubtype="2" fill="hold" nodeType="withEffect">
                                  <p:stCondLst>
                                    <p:cond delay="0"/>
                                  </p:stCondLst>
                                  <p:childTnLst>
                                    <p:animClr clrSpc="rgb" dir="cw">
                                      <p:cBhvr>
                                        <p:cTn id="130" dur="2000" fill="hold"/>
                                        <p:tgtEl>
                                          <p:spTgt spid="337"/>
                                        </p:tgtEl>
                                        <p:attrNameLst>
                                          <p:attrName>fillcolor</p:attrName>
                                        </p:attrNameLst>
                                      </p:cBhvr>
                                      <p:to>
                                        <a:srgbClr val="66FF33"/>
                                      </p:to>
                                    </p:animClr>
                                    <p:set>
                                      <p:cBhvr>
                                        <p:cTn id="131" dur="2000" fill="hold"/>
                                        <p:tgtEl>
                                          <p:spTgt spid="337"/>
                                        </p:tgtEl>
                                        <p:attrNameLst>
                                          <p:attrName>fill.type</p:attrName>
                                        </p:attrNameLst>
                                      </p:cBhvr>
                                      <p:to>
                                        <p:strVal val="solid"/>
                                      </p:to>
                                    </p:set>
                                    <p:set>
                                      <p:cBhvr>
                                        <p:cTn id="132" dur="2000" fill="hold"/>
                                        <p:tgtEl>
                                          <p:spTgt spid="337"/>
                                        </p:tgtEl>
                                        <p:attrNameLst>
                                          <p:attrName>fill.on</p:attrName>
                                        </p:attrNameLst>
                                      </p:cBhvr>
                                      <p:to>
                                        <p:strVal val="true"/>
                                      </p:to>
                                    </p:set>
                                  </p:childTnLst>
                                </p:cTn>
                              </p:par>
                              <p:par>
                                <p:cTn id="133" presetID="1" presetClass="emph" presetSubtype="2" fill="hold" nodeType="withEffect">
                                  <p:stCondLst>
                                    <p:cond delay="0"/>
                                  </p:stCondLst>
                                  <p:childTnLst>
                                    <p:animClr clrSpc="rgb" dir="cw">
                                      <p:cBhvr>
                                        <p:cTn id="134" dur="2000" fill="hold"/>
                                        <p:tgtEl>
                                          <p:spTgt spid="377"/>
                                        </p:tgtEl>
                                        <p:attrNameLst>
                                          <p:attrName>fillcolor</p:attrName>
                                        </p:attrNameLst>
                                      </p:cBhvr>
                                      <p:to>
                                        <a:srgbClr val="66FF33"/>
                                      </p:to>
                                    </p:animClr>
                                    <p:set>
                                      <p:cBhvr>
                                        <p:cTn id="135" dur="2000" fill="hold"/>
                                        <p:tgtEl>
                                          <p:spTgt spid="377"/>
                                        </p:tgtEl>
                                        <p:attrNameLst>
                                          <p:attrName>fill.type</p:attrName>
                                        </p:attrNameLst>
                                      </p:cBhvr>
                                      <p:to>
                                        <p:strVal val="solid"/>
                                      </p:to>
                                    </p:set>
                                    <p:set>
                                      <p:cBhvr>
                                        <p:cTn id="136" dur="2000" fill="hold"/>
                                        <p:tgtEl>
                                          <p:spTgt spid="377"/>
                                        </p:tgtEl>
                                        <p:attrNameLst>
                                          <p:attrName>fill.on</p:attrName>
                                        </p:attrNameLst>
                                      </p:cBhvr>
                                      <p:to>
                                        <p:strVal val="true"/>
                                      </p:to>
                                    </p:set>
                                  </p:childTnLst>
                                </p:cTn>
                              </p:par>
                              <p:par>
                                <p:cTn id="137" presetID="1" presetClass="emph" presetSubtype="2" fill="hold" nodeType="withEffect">
                                  <p:stCondLst>
                                    <p:cond delay="0"/>
                                  </p:stCondLst>
                                  <p:childTnLst>
                                    <p:animClr clrSpc="rgb" dir="cw">
                                      <p:cBhvr>
                                        <p:cTn id="138" dur="2000" fill="hold"/>
                                        <p:tgtEl>
                                          <p:spTgt spid="417"/>
                                        </p:tgtEl>
                                        <p:attrNameLst>
                                          <p:attrName>fillcolor</p:attrName>
                                        </p:attrNameLst>
                                      </p:cBhvr>
                                      <p:to>
                                        <a:srgbClr val="66FF33"/>
                                      </p:to>
                                    </p:animClr>
                                    <p:set>
                                      <p:cBhvr>
                                        <p:cTn id="139" dur="2000" fill="hold"/>
                                        <p:tgtEl>
                                          <p:spTgt spid="417"/>
                                        </p:tgtEl>
                                        <p:attrNameLst>
                                          <p:attrName>fill.type</p:attrName>
                                        </p:attrNameLst>
                                      </p:cBhvr>
                                      <p:to>
                                        <p:strVal val="solid"/>
                                      </p:to>
                                    </p:set>
                                    <p:set>
                                      <p:cBhvr>
                                        <p:cTn id="140" dur="2000" fill="hold"/>
                                        <p:tgtEl>
                                          <p:spTgt spid="417"/>
                                        </p:tgtEl>
                                        <p:attrNameLst>
                                          <p:attrName>fill.on</p:attrName>
                                        </p:attrNameLst>
                                      </p:cBhvr>
                                      <p:to>
                                        <p:strVal val="true"/>
                                      </p:to>
                                    </p:set>
                                  </p:childTnLst>
                                </p:cTn>
                              </p:par>
                              <p:par>
                                <p:cTn id="141" presetID="1" presetClass="emph" presetSubtype="2" fill="hold" nodeType="withEffect">
                                  <p:stCondLst>
                                    <p:cond delay="0"/>
                                  </p:stCondLst>
                                  <p:childTnLst>
                                    <p:animClr clrSpc="rgb" dir="cw">
                                      <p:cBhvr>
                                        <p:cTn id="142" dur="2000" fill="hold"/>
                                        <p:tgtEl>
                                          <p:spTgt spid="790"/>
                                        </p:tgtEl>
                                        <p:attrNameLst>
                                          <p:attrName>fillcolor</p:attrName>
                                        </p:attrNameLst>
                                      </p:cBhvr>
                                      <p:to>
                                        <a:srgbClr val="66FF33"/>
                                      </p:to>
                                    </p:animClr>
                                    <p:set>
                                      <p:cBhvr>
                                        <p:cTn id="143" dur="2000" fill="hold"/>
                                        <p:tgtEl>
                                          <p:spTgt spid="790"/>
                                        </p:tgtEl>
                                        <p:attrNameLst>
                                          <p:attrName>fill.type</p:attrName>
                                        </p:attrNameLst>
                                      </p:cBhvr>
                                      <p:to>
                                        <p:strVal val="solid"/>
                                      </p:to>
                                    </p:set>
                                    <p:set>
                                      <p:cBhvr>
                                        <p:cTn id="144" dur="2000" fill="hold"/>
                                        <p:tgtEl>
                                          <p:spTgt spid="790"/>
                                        </p:tgtEl>
                                        <p:attrNameLst>
                                          <p:attrName>fill.on</p:attrName>
                                        </p:attrNameLst>
                                      </p:cBhvr>
                                      <p:to>
                                        <p:strVal val="true"/>
                                      </p:to>
                                    </p:set>
                                  </p:childTnLst>
                                </p:cTn>
                              </p:par>
                              <p:par>
                                <p:cTn id="145" presetID="1" presetClass="emph" presetSubtype="2" fill="hold" nodeType="withEffect">
                                  <p:stCondLst>
                                    <p:cond delay="0"/>
                                  </p:stCondLst>
                                  <p:childTnLst>
                                    <p:animClr clrSpc="rgb" dir="cw">
                                      <p:cBhvr>
                                        <p:cTn id="146" dur="2000" fill="hold"/>
                                        <p:tgtEl>
                                          <p:spTgt spid="270"/>
                                        </p:tgtEl>
                                        <p:attrNameLst>
                                          <p:attrName>fillcolor</p:attrName>
                                        </p:attrNameLst>
                                      </p:cBhvr>
                                      <p:to>
                                        <a:srgbClr val="66FF33"/>
                                      </p:to>
                                    </p:animClr>
                                    <p:set>
                                      <p:cBhvr>
                                        <p:cTn id="147" dur="2000" fill="hold"/>
                                        <p:tgtEl>
                                          <p:spTgt spid="270"/>
                                        </p:tgtEl>
                                        <p:attrNameLst>
                                          <p:attrName>fill.type</p:attrName>
                                        </p:attrNameLst>
                                      </p:cBhvr>
                                      <p:to>
                                        <p:strVal val="solid"/>
                                      </p:to>
                                    </p:set>
                                    <p:set>
                                      <p:cBhvr>
                                        <p:cTn id="148" dur="2000" fill="hold"/>
                                        <p:tgtEl>
                                          <p:spTgt spid="270"/>
                                        </p:tgtEl>
                                        <p:attrNameLst>
                                          <p:attrName>fill.on</p:attrName>
                                        </p:attrNameLst>
                                      </p:cBhvr>
                                      <p:to>
                                        <p:strVal val="true"/>
                                      </p:to>
                                    </p:set>
                                  </p:childTnLst>
                                </p:cTn>
                              </p:par>
                              <p:par>
                                <p:cTn id="149" presetID="1" presetClass="emph" presetSubtype="2" fill="hold" nodeType="withEffect">
                                  <p:stCondLst>
                                    <p:cond delay="0"/>
                                  </p:stCondLst>
                                  <p:childTnLst>
                                    <p:animClr clrSpc="rgb" dir="cw">
                                      <p:cBhvr>
                                        <p:cTn id="150" dur="2000" fill="hold"/>
                                        <p:tgtEl>
                                          <p:spTgt spid="310"/>
                                        </p:tgtEl>
                                        <p:attrNameLst>
                                          <p:attrName>fillcolor</p:attrName>
                                        </p:attrNameLst>
                                      </p:cBhvr>
                                      <p:to>
                                        <a:srgbClr val="66FF33"/>
                                      </p:to>
                                    </p:animClr>
                                    <p:set>
                                      <p:cBhvr>
                                        <p:cTn id="151" dur="2000" fill="hold"/>
                                        <p:tgtEl>
                                          <p:spTgt spid="310"/>
                                        </p:tgtEl>
                                        <p:attrNameLst>
                                          <p:attrName>fill.type</p:attrName>
                                        </p:attrNameLst>
                                      </p:cBhvr>
                                      <p:to>
                                        <p:strVal val="solid"/>
                                      </p:to>
                                    </p:set>
                                    <p:set>
                                      <p:cBhvr>
                                        <p:cTn id="152" dur="2000" fill="hold"/>
                                        <p:tgtEl>
                                          <p:spTgt spid="310"/>
                                        </p:tgtEl>
                                        <p:attrNameLst>
                                          <p:attrName>fill.on</p:attrName>
                                        </p:attrNameLst>
                                      </p:cBhvr>
                                      <p:to>
                                        <p:strVal val="true"/>
                                      </p:to>
                                    </p:set>
                                  </p:childTnLst>
                                </p:cTn>
                              </p:par>
                              <p:par>
                                <p:cTn id="153" presetID="1" presetClass="emph" presetSubtype="2" fill="hold" nodeType="withEffect">
                                  <p:stCondLst>
                                    <p:cond delay="0"/>
                                  </p:stCondLst>
                                  <p:childTnLst>
                                    <p:animClr clrSpc="rgb" dir="cw">
                                      <p:cBhvr>
                                        <p:cTn id="154" dur="2000" fill="hold"/>
                                        <p:tgtEl>
                                          <p:spTgt spid="350"/>
                                        </p:tgtEl>
                                        <p:attrNameLst>
                                          <p:attrName>fillcolor</p:attrName>
                                        </p:attrNameLst>
                                      </p:cBhvr>
                                      <p:to>
                                        <a:srgbClr val="66FF33"/>
                                      </p:to>
                                    </p:animClr>
                                    <p:set>
                                      <p:cBhvr>
                                        <p:cTn id="155" dur="2000" fill="hold"/>
                                        <p:tgtEl>
                                          <p:spTgt spid="350"/>
                                        </p:tgtEl>
                                        <p:attrNameLst>
                                          <p:attrName>fill.type</p:attrName>
                                        </p:attrNameLst>
                                      </p:cBhvr>
                                      <p:to>
                                        <p:strVal val="solid"/>
                                      </p:to>
                                    </p:set>
                                    <p:set>
                                      <p:cBhvr>
                                        <p:cTn id="156" dur="2000" fill="hold"/>
                                        <p:tgtEl>
                                          <p:spTgt spid="350"/>
                                        </p:tgtEl>
                                        <p:attrNameLst>
                                          <p:attrName>fill.on</p:attrName>
                                        </p:attrNameLst>
                                      </p:cBhvr>
                                      <p:to>
                                        <p:strVal val="true"/>
                                      </p:to>
                                    </p:set>
                                  </p:childTnLst>
                                </p:cTn>
                              </p:par>
                              <p:par>
                                <p:cTn id="157" presetID="1" presetClass="emph" presetSubtype="2" fill="hold" nodeType="withEffect">
                                  <p:stCondLst>
                                    <p:cond delay="0"/>
                                  </p:stCondLst>
                                  <p:childTnLst>
                                    <p:animClr clrSpc="rgb" dir="cw">
                                      <p:cBhvr>
                                        <p:cTn id="158" dur="2000" fill="hold"/>
                                        <p:tgtEl>
                                          <p:spTgt spid="390"/>
                                        </p:tgtEl>
                                        <p:attrNameLst>
                                          <p:attrName>fillcolor</p:attrName>
                                        </p:attrNameLst>
                                      </p:cBhvr>
                                      <p:to>
                                        <a:srgbClr val="66FF33"/>
                                      </p:to>
                                    </p:animClr>
                                    <p:set>
                                      <p:cBhvr>
                                        <p:cTn id="159" dur="2000" fill="hold"/>
                                        <p:tgtEl>
                                          <p:spTgt spid="390"/>
                                        </p:tgtEl>
                                        <p:attrNameLst>
                                          <p:attrName>fill.type</p:attrName>
                                        </p:attrNameLst>
                                      </p:cBhvr>
                                      <p:to>
                                        <p:strVal val="solid"/>
                                      </p:to>
                                    </p:set>
                                    <p:set>
                                      <p:cBhvr>
                                        <p:cTn id="160" dur="2000" fill="hold"/>
                                        <p:tgtEl>
                                          <p:spTgt spid="390"/>
                                        </p:tgtEl>
                                        <p:attrNameLst>
                                          <p:attrName>fill.on</p:attrName>
                                        </p:attrNameLst>
                                      </p:cBhvr>
                                      <p:to>
                                        <p:strVal val="true"/>
                                      </p:to>
                                    </p:set>
                                  </p:childTnLst>
                                </p:cTn>
                              </p:par>
                              <p:par>
                                <p:cTn id="161" presetID="1" presetClass="emph" presetSubtype="2" fill="hold" nodeType="withEffect">
                                  <p:stCondLst>
                                    <p:cond delay="0"/>
                                  </p:stCondLst>
                                  <p:childTnLst>
                                    <p:animClr clrSpc="rgb" dir="cw">
                                      <p:cBhvr>
                                        <p:cTn id="162" dur="2000" fill="hold"/>
                                        <p:tgtEl>
                                          <p:spTgt spid="430"/>
                                        </p:tgtEl>
                                        <p:attrNameLst>
                                          <p:attrName>fillcolor</p:attrName>
                                        </p:attrNameLst>
                                      </p:cBhvr>
                                      <p:to>
                                        <a:srgbClr val="66FF33"/>
                                      </p:to>
                                    </p:animClr>
                                    <p:set>
                                      <p:cBhvr>
                                        <p:cTn id="163" dur="2000" fill="hold"/>
                                        <p:tgtEl>
                                          <p:spTgt spid="430"/>
                                        </p:tgtEl>
                                        <p:attrNameLst>
                                          <p:attrName>fill.type</p:attrName>
                                        </p:attrNameLst>
                                      </p:cBhvr>
                                      <p:to>
                                        <p:strVal val="solid"/>
                                      </p:to>
                                    </p:set>
                                    <p:set>
                                      <p:cBhvr>
                                        <p:cTn id="164" dur="2000" fill="hold"/>
                                        <p:tgtEl>
                                          <p:spTgt spid="430"/>
                                        </p:tgtEl>
                                        <p:attrNameLst>
                                          <p:attrName>fill.on</p:attrName>
                                        </p:attrNameLst>
                                      </p:cBhvr>
                                      <p:to>
                                        <p:strVal val="true"/>
                                      </p:to>
                                    </p:set>
                                  </p:childTnLst>
                                </p:cTn>
                              </p:par>
                              <p:par>
                                <p:cTn id="165" presetID="1" presetClass="emph" presetSubtype="2" fill="hold" nodeType="withEffect">
                                  <p:stCondLst>
                                    <p:cond delay="0"/>
                                  </p:stCondLst>
                                  <p:childTnLst>
                                    <p:animClr clrSpc="rgb" dir="cw">
                                      <p:cBhvr>
                                        <p:cTn id="166" dur="2000" fill="hold"/>
                                        <p:tgtEl>
                                          <p:spTgt spid="284"/>
                                        </p:tgtEl>
                                        <p:attrNameLst>
                                          <p:attrName>fillcolor</p:attrName>
                                        </p:attrNameLst>
                                      </p:cBhvr>
                                      <p:to>
                                        <a:srgbClr val="66FF33"/>
                                      </p:to>
                                    </p:animClr>
                                    <p:set>
                                      <p:cBhvr>
                                        <p:cTn id="167" dur="2000" fill="hold"/>
                                        <p:tgtEl>
                                          <p:spTgt spid="284"/>
                                        </p:tgtEl>
                                        <p:attrNameLst>
                                          <p:attrName>fill.type</p:attrName>
                                        </p:attrNameLst>
                                      </p:cBhvr>
                                      <p:to>
                                        <p:strVal val="solid"/>
                                      </p:to>
                                    </p:set>
                                    <p:set>
                                      <p:cBhvr>
                                        <p:cTn id="168" dur="2000" fill="hold"/>
                                        <p:tgtEl>
                                          <p:spTgt spid="284"/>
                                        </p:tgtEl>
                                        <p:attrNameLst>
                                          <p:attrName>fill.on</p:attrName>
                                        </p:attrNameLst>
                                      </p:cBhvr>
                                      <p:to>
                                        <p:strVal val="true"/>
                                      </p:to>
                                    </p:set>
                                  </p:childTnLst>
                                </p:cTn>
                              </p:par>
                              <p:par>
                                <p:cTn id="169" presetID="1" presetClass="emph" presetSubtype="2" fill="hold" nodeType="withEffect">
                                  <p:stCondLst>
                                    <p:cond delay="0"/>
                                  </p:stCondLst>
                                  <p:childTnLst>
                                    <p:animClr clrSpc="rgb" dir="cw">
                                      <p:cBhvr>
                                        <p:cTn id="170" dur="2000" fill="hold"/>
                                        <p:tgtEl>
                                          <p:spTgt spid="324"/>
                                        </p:tgtEl>
                                        <p:attrNameLst>
                                          <p:attrName>fillcolor</p:attrName>
                                        </p:attrNameLst>
                                      </p:cBhvr>
                                      <p:to>
                                        <a:srgbClr val="66FF33"/>
                                      </p:to>
                                    </p:animClr>
                                    <p:set>
                                      <p:cBhvr>
                                        <p:cTn id="171" dur="2000" fill="hold"/>
                                        <p:tgtEl>
                                          <p:spTgt spid="324"/>
                                        </p:tgtEl>
                                        <p:attrNameLst>
                                          <p:attrName>fill.type</p:attrName>
                                        </p:attrNameLst>
                                      </p:cBhvr>
                                      <p:to>
                                        <p:strVal val="solid"/>
                                      </p:to>
                                    </p:set>
                                    <p:set>
                                      <p:cBhvr>
                                        <p:cTn id="172" dur="2000" fill="hold"/>
                                        <p:tgtEl>
                                          <p:spTgt spid="324"/>
                                        </p:tgtEl>
                                        <p:attrNameLst>
                                          <p:attrName>fill.on</p:attrName>
                                        </p:attrNameLst>
                                      </p:cBhvr>
                                      <p:to>
                                        <p:strVal val="true"/>
                                      </p:to>
                                    </p:set>
                                  </p:childTnLst>
                                </p:cTn>
                              </p:par>
                              <p:par>
                                <p:cTn id="173" presetID="1" presetClass="emph" presetSubtype="2" fill="hold" nodeType="withEffect">
                                  <p:stCondLst>
                                    <p:cond delay="0"/>
                                  </p:stCondLst>
                                  <p:childTnLst>
                                    <p:animClr clrSpc="rgb" dir="cw">
                                      <p:cBhvr>
                                        <p:cTn id="174" dur="2000" fill="hold"/>
                                        <p:tgtEl>
                                          <p:spTgt spid="364"/>
                                        </p:tgtEl>
                                        <p:attrNameLst>
                                          <p:attrName>fillcolor</p:attrName>
                                        </p:attrNameLst>
                                      </p:cBhvr>
                                      <p:to>
                                        <a:srgbClr val="66FF33"/>
                                      </p:to>
                                    </p:animClr>
                                    <p:set>
                                      <p:cBhvr>
                                        <p:cTn id="175" dur="2000" fill="hold"/>
                                        <p:tgtEl>
                                          <p:spTgt spid="364"/>
                                        </p:tgtEl>
                                        <p:attrNameLst>
                                          <p:attrName>fill.type</p:attrName>
                                        </p:attrNameLst>
                                      </p:cBhvr>
                                      <p:to>
                                        <p:strVal val="solid"/>
                                      </p:to>
                                    </p:set>
                                    <p:set>
                                      <p:cBhvr>
                                        <p:cTn id="176" dur="2000" fill="hold"/>
                                        <p:tgtEl>
                                          <p:spTgt spid="364"/>
                                        </p:tgtEl>
                                        <p:attrNameLst>
                                          <p:attrName>fill.on</p:attrName>
                                        </p:attrNameLst>
                                      </p:cBhvr>
                                      <p:to>
                                        <p:strVal val="true"/>
                                      </p:to>
                                    </p:set>
                                  </p:childTnLst>
                                </p:cTn>
                              </p:par>
                              <p:par>
                                <p:cTn id="177" presetID="1" presetClass="emph" presetSubtype="2" fill="hold" nodeType="withEffect">
                                  <p:stCondLst>
                                    <p:cond delay="0"/>
                                  </p:stCondLst>
                                  <p:childTnLst>
                                    <p:animClr clrSpc="rgb" dir="cw">
                                      <p:cBhvr>
                                        <p:cTn id="178" dur="2000" fill="hold"/>
                                        <p:tgtEl>
                                          <p:spTgt spid="404"/>
                                        </p:tgtEl>
                                        <p:attrNameLst>
                                          <p:attrName>fillcolor</p:attrName>
                                        </p:attrNameLst>
                                      </p:cBhvr>
                                      <p:to>
                                        <a:srgbClr val="66FF33"/>
                                      </p:to>
                                    </p:animClr>
                                    <p:set>
                                      <p:cBhvr>
                                        <p:cTn id="179" dur="2000" fill="hold"/>
                                        <p:tgtEl>
                                          <p:spTgt spid="404"/>
                                        </p:tgtEl>
                                        <p:attrNameLst>
                                          <p:attrName>fill.type</p:attrName>
                                        </p:attrNameLst>
                                      </p:cBhvr>
                                      <p:to>
                                        <p:strVal val="solid"/>
                                      </p:to>
                                    </p:set>
                                    <p:set>
                                      <p:cBhvr>
                                        <p:cTn id="180" dur="2000" fill="hold"/>
                                        <p:tgtEl>
                                          <p:spTgt spid="404"/>
                                        </p:tgtEl>
                                        <p:attrNameLst>
                                          <p:attrName>fill.on</p:attrName>
                                        </p:attrNameLst>
                                      </p:cBhvr>
                                      <p:to>
                                        <p:strVal val="true"/>
                                      </p:to>
                                    </p:set>
                                  </p:childTnLst>
                                </p:cTn>
                              </p:par>
                              <p:par>
                                <p:cTn id="181" presetID="1" presetClass="emph" presetSubtype="2" fill="hold" nodeType="withEffect">
                                  <p:stCondLst>
                                    <p:cond delay="0"/>
                                  </p:stCondLst>
                                  <p:childTnLst>
                                    <p:animClr clrSpc="rgb" dir="cw">
                                      <p:cBhvr>
                                        <p:cTn id="182" dur="2000" fill="hold"/>
                                        <p:tgtEl>
                                          <p:spTgt spid="444"/>
                                        </p:tgtEl>
                                        <p:attrNameLst>
                                          <p:attrName>fillcolor</p:attrName>
                                        </p:attrNameLst>
                                      </p:cBhvr>
                                      <p:to>
                                        <a:srgbClr val="66FF33"/>
                                      </p:to>
                                    </p:animClr>
                                    <p:set>
                                      <p:cBhvr>
                                        <p:cTn id="183" dur="2000" fill="hold"/>
                                        <p:tgtEl>
                                          <p:spTgt spid="444"/>
                                        </p:tgtEl>
                                        <p:attrNameLst>
                                          <p:attrName>fill.type</p:attrName>
                                        </p:attrNameLst>
                                      </p:cBhvr>
                                      <p:to>
                                        <p:strVal val="solid"/>
                                      </p:to>
                                    </p:set>
                                    <p:set>
                                      <p:cBhvr>
                                        <p:cTn id="184" dur="2000" fill="hold"/>
                                        <p:tgtEl>
                                          <p:spTgt spid="444"/>
                                        </p:tgtEl>
                                        <p:attrNameLst>
                                          <p:attrName>fill.on</p:attrName>
                                        </p:attrNameLst>
                                      </p:cBhvr>
                                      <p:to>
                                        <p:strVal val="true"/>
                                      </p:to>
                                    </p:set>
                                  </p:childTnLst>
                                </p:cTn>
                              </p:par>
                              <p:par>
                                <p:cTn id="185" presetID="1" presetClass="emph" presetSubtype="2" fill="hold" nodeType="withEffect">
                                  <p:stCondLst>
                                    <p:cond delay="0"/>
                                  </p:stCondLst>
                                  <p:childTnLst>
                                    <p:animClr clrSpc="rgb" dir="cw">
                                      <p:cBhvr>
                                        <p:cTn id="186" dur="2000" fill="hold"/>
                                        <p:tgtEl>
                                          <p:spTgt spid="783"/>
                                        </p:tgtEl>
                                        <p:attrNameLst>
                                          <p:attrName>fillcolor</p:attrName>
                                        </p:attrNameLst>
                                      </p:cBhvr>
                                      <p:to>
                                        <a:srgbClr val="66FF33"/>
                                      </p:to>
                                    </p:animClr>
                                    <p:set>
                                      <p:cBhvr>
                                        <p:cTn id="187" dur="2000" fill="hold"/>
                                        <p:tgtEl>
                                          <p:spTgt spid="783"/>
                                        </p:tgtEl>
                                        <p:attrNameLst>
                                          <p:attrName>fill.type</p:attrName>
                                        </p:attrNameLst>
                                      </p:cBhvr>
                                      <p:to>
                                        <p:strVal val="solid"/>
                                      </p:to>
                                    </p:set>
                                    <p:set>
                                      <p:cBhvr>
                                        <p:cTn id="188" dur="2000" fill="hold"/>
                                        <p:tgtEl>
                                          <p:spTgt spid="783"/>
                                        </p:tgtEl>
                                        <p:attrNameLst>
                                          <p:attrName>fill.on</p:attrName>
                                        </p:attrNameLst>
                                      </p:cBhvr>
                                      <p:to>
                                        <p:strVal val="true"/>
                                      </p:to>
                                    </p:set>
                                  </p:childTnLst>
                                </p:cTn>
                              </p:par>
                              <p:par>
                                <p:cTn id="189" presetID="1" presetClass="emph" presetSubtype="2" fill="hold" nodeType="withEffect">
                                  <p:stCondLst>
                                    <p:cond delay="0"/>
                                  </p:stCondLst>
                                  <p:childTnLst>
                                    <p:animClr clrSpc="rgb" dir="cw">
                                      <p:cBhvr>
                                        <p:cTn id="190" dur="2000" fill="hold"/>
                                        <p:tgtEl>
                                          <p:spTgt spid="787"/>
                                        </p:tgtEl>
                                        <p:attrNameLst>
                                          <p:attrName>fillcolor</p:attrName>
                                        </p:attrNameLst>
                                      </p:cBhvr>
                                      <p:to>
                                        <a:srgbClr val="66FF33"/>
                                      </p:to>
                                    </p:animClr>
                                    <p:set>
                                      <p:cBhvr>
                                        <p:cTn id="191" dur="2000" fill="hold"/>
                                        <p:tgtEl>
                                          <p:spTgt spid="787"/>
                                        </p:tgtEl>
                                        <p:attrNameLst>
                                          <p:attrName>fill.type</p:attrName>
                                        </p:attrNameLst>
                                      </p:cBhvr>
                                      <p:to>
                                        <p:strVal val="solid"/>
                                      </p:to>
                                    </p:set>
                                    <p:set>
                                      <p:cBhvr>
                                        <p:cTn id="192" dur="2000" fill="hold"/>
                                        <p:tgtEl>
                                          <p:spTgt spid="787"/>
                                        </p:tgtEl>
                                        <p:attrNameLst>
                                          <p:attrName>fill.on</p:attrName>
                                        </p:attrNameLst>
                                      </p:cBhvr>
                                      <p:to>
                                        <p:strVal val="true"/>
                                      </p:to>
                                    </p:set>
                                  </p:childTnLst>
                                </p:cTn>
                              </p:par>
                            </p:childTnLst>
                          </p:cTn>
                        </p:par>
                      </p:childTnLst>
                    </p:cTn>
                  </p:par>
                  <p:par>
                    <p:cTn id="193" fill="hold">
                      <p:stCondLst>
                        <p:cond delay="indefinite"/>
                      </p:stCondLst>
                      <p:childTnLst>
                        <p:par>
                          <p:cTn id="194" fill="hold">
                            <p:stCondLst>
                              <p:cond delay="0"/>
                            </p:stCondLst>
                            <p:childTnLst>
                              <p:par>
                                <p:cTn id="195" presetID="1" presetClass="emph" presetSubtype="2" fill="hold" nodeType="clickEffect">
                                  <p:stCondLst>
                                    <p:cond delay="0"/>
                                  </p:stCondLst>
                                  <p:childTnLst>
                                    <p:animClr clrSpc="rgb" dir="cw">
                                      <p:cBhvr>
                                        <p:cTn id="196" dur="2000" fill="hold"/>
                                        <p:tgtEl>
                                          <p:spTgt spid="466"/>
                                        </p:tgtEl>
                                        <p:attrNameLst>
                                          <p:attrName>fillcolor</p:attrName>
                                        </p:attrNameLst>
                                      </p:cBhvr>
                                      <p:to>
                                        <a:srgbClr val="FFFF00"/>
                                      </p:to>
                                    </p:animClr>
                                    <p:set>
                                      <p:cBhvr>
                                        <p:cTn id="197" dur="2000" fill="hold"/>
                                        <p:tgtEl>
                                          <p:spTgt spid="466"/>
                                        </p:tgtEl>
                                        <p:attrNameLst>
                                          <p:attrName>fill.type</p:attrName>
                                        </p:attrNameLst>
                                      </p:cBhvr>
                                      <p:to>
                                        <p:strVal val="solid"/>
                                      </p:to>
                                    </p:set>
                                    <p:set>
                                      <p:cBhvr>
                                        <p:cTn id="198" dur="2000" fill="hold"/>
                                        <p:tgtEl>
                                          <p:spTgt spid="466"/>
                                        </p:tgtEl>
                                        <p:attrNameLst>
                                          <p:attrName>fill.on</p:attrName>
                                        </p:attrNameLst>
                                      </p:cBhvr>
                                      <p:to>
                                        <p:strVal val="true"/>
                                      </p:to>
                                    </p:set>
                                  </p:childTnLst>
                                </p:cTn>
                              </p:par>
                              <p:par>
                                <p:cTn id="199" presetID="1" presetClass="emph" presetSubtype="2" fill="hold" nodeType="withEffect">
                                  <p:stCondLst>
                                    <p:cond delay="0"/>
                                  </p:stCondLst>
                                  <p:childTnLst>
                                    <p:animClr clrSpc="rgb" dir="cw">
                                      <p:cBhvr>
                                        <p:cTn id="200" dur="2000" fill="hold"/>
                                        <p:tgtEl>
                                          <p:spTgt spid="506"/>
                                        </p:tgtEl>
                                        <p:attrNameLst>
                                          <p:attrName>fillcolor</p:attrName>
                                        </p:attrNameLst>
                                      </p:cBhvr>
                                      <p:to>
                                        <a:srgbClr val="FFFF00"/>
                                      </p:to>
                                    </p:animClr>
                                    <p:set>
                                      <p:cBhvr>
                                        <p:cTn id="201" dur="2000" fill="hold"/>
                                        <p:tgtEl>
                                          <p:spTgt spid="506"/>
                                        </p:tgtEl>
                                        <p:attrNameLst>
                                          <p:attrName>fill.type</p:attrName>
                                        </p:attrNameLst>
                                      </p:cBhvr>
                                      <p:to>
                                        <p:strVal val="solid"/>
                                      </p:to>
                                    </p:set>
                                    <p:set>
                                      <p:cBhvr>
                                        <p:cTn id="202" dur="2000" fill="hold"/>
                                        <p:tgtEl>
                                          <p:spTgt spid="506"/>
                                        </p:tgtEl>
                                        <p:attrNameLst>
                                          <p:attrName>fill.on</p:attrName>
                                        </p:attrNameLst>
                                      </p:cBhvr>
                                      <p:to>
                                        <p:strVal val="true"/>
                                      </p:to>
                                    </p:set>
                                  </p:childTnLst>
                                </p:cTn>
                              </p:par>
                              <p:par>
                                <p:cTn id="203" presetID="1" presetClass="emph" presetSubtype="2" fill="hold" nodeType="withEffect">
                                  <p:stCondLst>
                                    <p:cond delay="0"/>
                                  </p:stCondLst>
                                  <p:childTnLst>
                                    <p:animClr clrSpc="rgb" dir="cw">
                                      <p:cBhvr>
                                        <p:cTn id="204" dur="2000" fill="hold"/>
                                        <p:tgtEl>
                                          <p:spTgt spid="546"/>
                                        </p:tgtEl>
                                        <p:attrNameLst>
                                          <p:attrName>fillcolor</p:attrName>
                                        </p:attrNameLst>
                                      </p:cBhvr>
                                      <p:to>
                                        <a:srgbClr val="FFFF00"/>
                                      </p:to>
                                    </p:animClr>
                                    <p:set>
                                      <p:cBhvr>
                                        <p:cTn id="205" dur="2000" fill="hold"/>
                                        <p:tgtEl>
                                          <p:spTgt spid="546"/>
                                        </p:tgtEl>
                                        <p:attrNameLst>
                                          <p:attrName>fill.type</p:attrName>
                                        </p:attrNameLst>
                                      </p:cBhvr>
                                      <p:to>
                                        <p:strVal val="solid"/>
                                      </p:to>
                                    </p:set>
                                    <p:set>
                                      <p:cBhvr>
                                        <p:cTn id="206" dur="2000" fill="hold"/>
                                        <p:tgtEl>
                                          <p:spTgt spid="546"/>
                                        </p:tgtEl>
                                        <p:attrNameLst>
                                          <p:attrName>fill.on</p:attrName>
                                        </p:attrNameLst>
                                      </p:cBhvr>
                                      <p:to>
                                        <p:strVal val="true"/>
                                      </p:to>
                                    </p:set>
                                  </p:childTnLst>
                                </p:cTn>
                              </p:par>
                              <p:par>
                                <p:cTn id="207" presetID="1" presetClass="emph" presetSubtype="2" fill="hold" nodeType="withEffect">
                                  <p:stCondLst>
                                    <p:cond delay="0"/>
                                  </p:stCondLst>
                                  <p:childTnLst>
                                    <p:animClr clrSpc="rgb" dir="cw">
                                      <p:cBhvr>
                                        <p:cTn id="208" dur="2000" fill="hold"/>
                                        <p:tgtEl>
                                          <p:spTgt spid="586"/>
                                        </p:tgtEl>
                                        <p:attrNameLst>
                                          <p:attrName>fillcolor</p:attrName>
                                        </p:attrNameLst>
                                      </p:cBhvr>
                                      <p:to>
                                        <a:srgbClr val="FFFF00"/>
                                      </p:to>
                                    </p:animClr>
                                    <p:set>
                                      <p:cBhvr>
                                        <p:cTn id="209" dur="2000" fill="hold"/>
                                        <p:tgtEl>
                                          <p:spTgt spid="586"/>
                                        </p:tgtEl>
                                        <p:attrNameLst>
                                          <p:attrName>fill.type</p:attrName>
                                        </p:attrNameLst>
                                      </p:cBhvr>
                                      <p:to>
                                        <p:strVal val="solid"/>
                                      </p:to>
                                    </p:set>
                                    <p:set>
                                      <p:cBhvr>
                                        <p:cTn id="210" dur="2000" fill="hold"/>
                                        <p:tgtEl>
                                          <p:spTgt spid="586"/>
                                        </p:tgtEl>
                                        <p:attrNameLst>
                                          <p:attrName>fill.on</p:attrName>
                                        </p:attrNameLst>
                                      </p:cBhvr>
                                      <p:to>
                                        <p:strVal val="true"/>
                                      </p:to>
                                    </p:set>
                                  </p:childTnLst>
                                </p:cTn>
                              </p:par>
                              <p:par>
                                <p:cTn id="211" presetID="1" presetClass="emph" presetSubtype="2" fill="hold" nodeType="withEffect">
                                  <p:stCondLst>
                                    <p:cond delay="0"/>
                                  </p:stCondLst>
                                  <p:childTnLst>
                                    <p:animClr clrSpc="rgb" dir="cw">
                                      <p:cBhvr>
                                        <p:cTn id="212" dur="2000" fill="hold"/>
                                        <p:tgtEl>
                                          <p:spTgt spid="626"/>
                                        </p:tgtEl>
                                        <p:attrNameLst>
                                          <p:attrName>fillcolor</p:attrName>
                                        </p:attrNameLst>
                                      </p:cBhvr>
                                      <p:to>
                                        <a:srgbClr val="FFFF00"/>
                                      </p:to>
                                    </p:animClr>
                                    <p:set>
                                      <p:cBhvr>
                                        <p:cTn id="213" dur="2000" fill="hold"/>
                                        <p:tgtEl>
                                          <p:spTgt spid="626"/>
                                        </p:tgtEl>
                                        <p:attrNameLst>
                                          <p:attrName>fill.type</p:attrName>
                                        </p:attrNameLst>
                                      </p:cBhvr>
                                      <p:to>
                                        <p:strVal val="solid"/>
                                      </p:to>
                                    </p:set>
                                    <p:set>
                                      <p:cBhvr>
                                        <p:cTn id="214" dur="2000" fill="hold"/>
                                        <p:tgtEl>
                                          <p:spTgt spid="626"/>
                                        </p:tgtEl>
                                        <p:attrNameLst>
                                          <p:attrName>fill.on</p:attrName>
                                        </p:attrNameLst>
                                      </p:cBhvr>
                                      <p:to>
                                        <p:strVal val="true"/>
                                      </p:to>
                                    </p:set>
                                  </p:childTnLst>
                                </p:cTn>
                              </p:par>
                              <p:par>
                                <p:cTn id="215" presetID="1" presetClass="emph" presetSubtype="2" fill="hold" nodeType="withEffect">
                                  <p:stCondLst>
                                    <p:cond delay="0"/>
                                  </p:stCondLst>
                                  <p:childTnLst>
                                    <p:animClr clrSpc="rgb" dir="cw">
                                      <p:cBhvr>
                                        <p:cTn id="216" dur="2000" fill="hold"/>
                                        <p:tgtEl>
                                          <p:spTgt spid="473"/>
                                        </p:tgtEl>
                                        <p:attrNameLst>
                                          <p:attrName>fillcolor</p:attrName>
                                        </p:attrNameLst>
                                      </p:cBhvr>
                                      <p:to>
                                        <a:srgbClr val="FFFF00"/>
                                      </p:to>
                                    </p:animClr>
                                    <p:set>
                                      <p:cBhvr>
                                        <p:cTn id="217" dur="2000" fill="hold"/>
                                        <p:tgtEl>
                                          <p:spTgt spid="473"/>
                                        </p:tgtEl>
                                        <p:attrNameLst>
                                          <p:attrName>fill.type</p:attrName>
                                        </p:attrNameLst>
                                      </p:cBhvr>
                                      <p:to>
                                        <p:strVal val="solid"/>
                                      </p:to>
                                    </p:set>
                                    <p:set>
                                      <p:cBhvr>
                                        <p:cTn id="218" dur="2000" fill="hold"/>
                                        <p:tgtEl>
                                          <p:spTgt spid="473"/>
                                        </p:tgtEl>
                                        <p:attrNameLst>
                                          <p:attrName>fill.on</p:attrName>
                                        </p:attrNameLst>
                                      </p:cBhvr>
                                      <p:to>
                                        <p:strVal val="true"/>
                                      </p:to>
                                    </p:set>
                                  </p:childTnLst>
                                </p:cTn>
                              </p:par>
                              <p:par>
                                <p:cTn id="219" presetID="1" presetClass="emph" presetSubtype="2" fill="hold" nodeType="withEffect">
                                  <p:stCondLst>
                                    <p:cond delay="0"/>
                                  </p:stCondLst>
                                  <p:childTnLst>
                                    <p:animClr clrSpc="rgb" dir="cw">
                                      <p:cBhvr>
                                        <p:cTn id="220" dur="2000" fill="hold"/>
                                        <p:tgtEl>
                                          <p:spTgt spid="513"/>
                                        </p:tgtEl>
                                        <p:attrNameLst>
                                          <p:attrName>fillcolor</p:attrName>
                                        </p:attrNameLst>
                                      </p:cBhvr>
                                      <p:to>
                                        <a:srgbClr val="FFFF00"/>
                                      </p:to>
                                    </p:animClr>
                                    <p:set>
                                      <p:cBhvr>
                                        <p:cTn id="221" dur="2000" fill="hold"/>
                                        <p:tgtEl>
                                          <p:spTgt spid="513"/>
                                        </p:tgtEl>
                                        <p:attrNameLst>
                                          <p:attrName>fill.type</p:attrName>
                                        </p:attrNameLst>
                                      </p:cBhvr>
                                      <p:to>
                                        <p:strVal val="solid"/>
                                      </p:to>
                                    </p:set>
                                    <p:set>
                                      <p:cBhvr>
                                        <p:cTn id="222" dur="2000" fill="hold"/>
                                        <p:tgtEl>
                                          <p:spTgt spid="513"/>
                                        </p:tgtEl>
                                        <p:attrNameLst>
                                          <p:attrName>fill.on</p:attrName>
                                        </p:attrNameLst>
                                      </p:cBhvr>
                                      <p:to>
                                        <p:strVal val="true"/>
                                      </p:to>
                                    </p:set>
                                  </p:childTnLst>
                                </p:cTn>
                              </p:par>
                              <p:par>
                                <p:cTn id="223" presetID="1" presetClass="emph" presetSubtype="2" fill="hold" nodeType="withEffect">
                                  <p:stCondLst>
                                    <p:cond delay="0"/>
                                  </p:stCondLst>
                                  <p:childTnLst>
                                    <p:animClr clrSpc="rgb" dir="cw">
                                      <p:cBhvr>
                                        <p:cTn id="224" dur="2000" fill="hold"/>
                                        <p:tgtEl>
                                          <p:spTgt spid="553"/>
                                        </p:tgtEl>
                                        <p:attrNameLst>
                                          <p:attrName>fillcolor</p:attrName>
                                        </p:attrNameLst>
                                      </p:cBhvr>
                                      <p:to>
                                        <a:srgbClr val="FFFF00"/>
                                      </p:to>
                                    </p:animClr>
                                    <p:set>
                                      <p:cBhvr>
                                        <p:cTn id="225" dur="2000" fill="hold"/>
                                        <p:tgtEl>
                                          <p:spTgt spid="553"/>
                                        </p:tgtEl>
                                        <p:attrNameLst>
                                          <p:attrName>fill.type</p:attrName>
                                        </p:attrNameLst>
                                      </p:cBhvr>
                                      <p:to>
                                        <p:strVal val="solid"/>
                                      </p:to>
                                    </p:set>
                                    <p:set>
                                      <p:cBhvr>
                                        <p:cTn id="226" dur="2000" fill="hold"/>
                                        <p:tgtEl>
                                          <p:spTgt spid="553"/>
                                        </p:tgtEl>
                                        <p:attrNameLst>
                                          <p:attrName>fill.on</p:attrName>
                                        </p:attrNameLst>
                                      </p:cBhvr>
                                      <p:to>
                                        <p:strVal val="true"/>
                                      </p:to>
                                    </p:set>
                                  </p:childTnLst>
                                </p:cTn>
                              </p:par>
                              <p:par>
                                <p:cTn id="227" presetID="1" presetClass="emph" presetSubtype="2" fill="hold" nodeType="withEffect">
                                  <p:stCondLst>
                                    <p:cond delay="0"/>
                                  </p:stCondLst>
                                  <p:childTnLst>
                                    <p:animClr clrSpc="rgb" dir="cw">
                                      <p:cBhvr>
                                        <p:cTn id="228" dur="2000" fill="hold"/>
                                        <p:tgtEl>
                                          <p:spTgt spid="593"/>
                                        </p:tgtEl>
                                        <p:attrNameLst>
                                          <p:attrName>fillcolor</p:attrName>
                                        </p:attrNameLst>
                                      </p:cBhvr>
                                      <p:to>
                                        <a:srgbClr val="FFFF00"/>
                                      </p:to>
                                    </p:animClr>
                                    <p:set>
                                      <p:cBhvr>
                                        <p:cTn id="229" dur="2000" fill="hold"/>
                                        <p:tgtEl>
                                          <p:spTgt spid="593"/>
                                        </p:tgtEl>
                                        <p:attrNameLst>
                                          <p:attrName>fill.type</p:attrName>
                                        </p:attrNameLst>
                                      </p:cBhvr>
                                      <p:to>
                                        <p:strVal val="solid"/>
                                      </p:to>
                                    </p:set>
                                    <p:set>
                                      <p:cBhvr>
                                        <p:cTn id="230" dur="2000" fill="hold"/>
                                        <p:tgtEl>
                                          <p:spTgt spid="593"/>
                                        </p:tgtEl>
                                        <p:attrNameLst>
                                          <p:attrName>fill.on</p:attrName>
                                        </p:attrNameLst>
                                      </p:cBhvr>
                                      <p:to>
                                        <p:strVal val="true"/>
                                      </p:to>
                                    </p:set>
                                  </p:childTnLst>
                                </p:cTn>
                              </p:par>
                              <p:par>
                                <p:cTn id="231" presetID="1" presetClass="emph" presetSubtype="2" fill="hold" nodeType="withEffect">
                                  <p:stCondLst>
                                    <p:cond delay="0"/>
                                  </p:stCondLst>
                                  <p:childTnLst>
                                    <p:animClr clrSpc="rgb" dir="cw">
                                      <p:cBhvr>
                                        <p:cTn id="232" dur="2000" fill="hold"/>
                                        <p:tgtEl>
                                          <p:spTgt spid="633"/>
                                        </p:tgtEl>
                                        <p:attrNameLst>
                                          <p:attrName>fillcolor</p:attrName>
                                        </p:attrNameLst>
                                      </p:cBhvr>
                                      <p:to>
                                        <a:srgbClr val="FFFF00"/>
                                      </p:to>
                                    </p:animClr>
                                    <p:set>
                                      <p:cBhvr>
                                        <p:cTn id="233" dur="2000" fill="hold"/>
                                        <p:tgtEl>
                                          <p:spTgt spid="633"/>
                                        </p:tgtEl>
                                        <p:attrNameLst>
                                          <p:attrName>fill.type</p:attrName>
                                        </p:attrNameLst>
                                      </p:cBhvr>
                                      <p:to>
                                        <p:strVal val="solid"/>
                                      </p:to>
                                    </p:set>
                                    <p:set>
                                      <p:cBhvr>
                                        <p:cTn id="234" dur="2000" fill="hold"/>
                                        <p:tgtEl>
                                          <p:spTgt spid="633"/>
                                        </p:tgtEl>
                                        <p:attrNameLst>
                                          <p:attrName>fill.on</p:attrName>
                                        </p:attrNameLst>
                                      </p:cBhvr>
                                      <p:to>
                                        <p:strVal val="true"/>
                                      </p:to>
                                    </p:set>
                                  </p:childTnLst>
                                </p:cTn>
                              </p:par>
                              <p:par>
                                <p:cTn id="235" presetID="1" presetClass="emph" presetSubtype="2" fill="hold" nodeType="withEffect">
                                  <p:stCondLst>
                                    <p:cond delay="0"/>
                                  </p:stCondLst>
                                  <p:childTnLst>
                                    <p:animClr clrSpc="rgb" dir="cw">
                                      <p:cBhvr>
                                        <p:cTn id="236" dur="2000" fill="hold"/>
                                        <p:tgtEl>
                                          <p:spTgt spid="481"/>
                                        </p:tgtEl>
                                        <p:attrNameLst>
                                          <p:attrName>fillcolor</p:attrName>
                                        </p:attrNameLst>
                                      </p:cBhvr>
                                      <p:to>
                                        <a:srgbClr val="FFFF00"/>
                                      </p:to>
                                    </p:animClr>
                                    <p:set>
                                      <p:cBhvr>
                                        <p:cTn id="237" dur="2000" fill="hold"/>
                                        <p:tgtEl>
                                          <p:spTgt spid="481"/>
                                        </p:tgtEl>
                                        <p:attrNameLst>
                                          <p:attrName>fill.type</p:attrName>
                                        </p:attrNameLst>
                                      </p:cBhvr>
                                      <p:to>
                                        <p:strVal val="solid"/>
                                      </p:to>
                                    </p:set>
                                    <p:set>
                                      <p:cBhvr>
                                        <p:cTn id="238" dur="2000" fill="hold"/>
                                        <p:tgtEl>
                                          <p:spTgt spid="481"/>
                                        </p:tgtEl>
                                        <p:attrNameLst>
                                          <p:attrName>fill.on</p:attrName>
                                        </p:attrNameLst>
                                      </p:cBhvr>
                                      <p:to>
                                        <p:strVal val="true"/>
                                      </p:to>
                                    </p:set>
                                  </p:childTnLst>
                                </p:cTn>
                              </p:par>
                              <p:par>
                                <p:cTn id="239" presetID="1" presetClass="emph" presetSubtype="2" fill="hold" nodeType="withEffect">
                                  <p:stCondLst>
                                    <p:cond delay="0"/>
                                  </p:stCondLst>
                                  <p:childTnLst>
                                    <p:animClr clrSpc="rgb" dir="cw">
                                      <p:cBhvr>
                                        <p:cTn id="240" dur="2000" fill="hold"/>
                                        <p:tgtEl>
                                          <p:spTgt spid="521"/>
                                        </p:tgtEl>
                                        <p:attrNameLst>
                                          <p:attrName>fillcolor</p:attrName>
                                        </p:attrNameLst>
                                      </p:cBhvr>
                                      <p:to>
                                        <a:srgbClr val="FFFF00"/>
                                      </p:to>
                                    </p:animClr>
                                    <p:set>
                                      <p:cBhvr>
                                        <p:cTn id="241" dur="2000" fill="hold"/>
                                        <p:tgtEl>
                                          <p:spTgt spid="521"/>
                                        </p:tgtEl>
                                        <p:attrNameLst>
                                          <p:attrName>fill.type</p:attrName>
                                        </p:attrNameLst>
                                      </p:cBhvr>
                                      <p:to>
                                        <p:strVal val="solid"/>
                                      </p:to>
                                    </p:set>
                                    <p:set>
                                      <p:cBhvr>
                                        <p:cTn id="242" dur="2000" fill="hold"/>
                                        <p:tgtEl>
                                          <p:spTgt spid="521"/>
                                        </p:tgtEl>
                                        <p:attrNameLst>
                                          <p:attrName>fill.on</p:attrName>
                                        </p:attrNameLst>
                                      </p:cBhvr>
                                      <p:to>
                                        <p:strVal val="true"/>
                                      </p:to>
                                    </p:set>
                                  </p:childTnLst>
                                </p:cTn>
                              </p:par>
                              <p:par>
                                <p:cTn id="243" presetID="1" presetClass="emph" presetSubtype="2" fill="hold" nodeType="withEffect">
                                  <p:stCondLst>
                                    <p:cond delay="0"/>
                                  </p:stCondLst>
                                  <p:childTnLst>
                                    <p:animClr clrSpc="rgb" dir="cw">
                                      <p:cBhvr>
                                        <p:cTn id="244" dur="2000" fill="hold"/>
                                        <p:tgtEl>
                                          <p:spTgt spid="561"/>
                                        </p:tgtEl>
                                        <p:attrNameLst>
                                          <p:attrName>fillcolor</p:attrName>
                                        </p:attrNameLst>
                                      </p:cBhvr>
                                      <p:to>
                                        <a:srgbClr val="FFFF00"/>
                                      </p:to>
                                    </p:animClr>
                                    <p:set>
                                      <p:cBhvr>
                                        <p:cTn id="245" dur="2000" fill="hold"/>
                                        <p:tgtEl>
                                          <p:spTgt spid="561"/>
                                        </p:tgtEl>
                                        <p:attrNameLst>
                                          <p:attrName>fill.type</p:attrName>
                                        </p:attrNameLst>
                                      </p:cBhvr>
                                      <p:to>
                                        <p:strVal val="solid"/>
                                      </p:to>
                                    </p:set>
                                    <p:set>
                                      <p:cBhvr>
                                        <p:cTn id="246" dur="2000" fill="hold"/>
                                        <p:tgtEl>
                                          <p:spTgt spid="561"/>
                                        </p:tgtEl>
                                        <p:attrNameLst>
                                          <p:attrName>fill.on</p:attrName>
                                        </p:attrNameLst>
                                      </p:cBhvr>
                                      <p:to>
                                        <p:strVal val="true"/>
                                      </p:to>
                                    </p:set>
                                  </p:childTnLst>
                                </p:cTn>
                              </p:par>
                              <p:par>
                                <p:cTn id="247" presetID="1" presetClass="emph" presetSubtype="2" fill="hold" nodeType="withEffect">
                                  <p:stCondLst>
                                    <p:cond delay="0"/>
                                  </p:stCondLst>
                                  <p:childTnLst>
                                    <p:animClr clrSpc="rgb" dir="cw">
                                      <p:cBhvr>
                                        <p:cTn id="248" dur="2000" fill="hold"/>
                                        <p:tgtEl>
                                          <p:spTgt spid="601"/>
                                        </p:tgtEl>
                                        <p:attrNameLst>
                                          <p:attrName>fillcolor</p:attrName>
                                        </p:attrNameLst>
                                      </p:cBhvr>
                                      <p:to>
                                        <a:srgbClr val="FFFF00"/>
                                      </p:to>
                                    </p:animClr>
                                    <p:set>
                                      <p:cBhvr>
                                        <p:cTn id="249" dur="2000" fill="hold"/>
                                        <p:tgtEl>
                                          <p:spTgt spid="601"/>
                                        </p:tgtEl>
                                        <p:attrNameLst>
                                          <p:attrName>fill.type</p:attrName>
                                        </p:attrNameLst>
                                      </p:cBhvr>
                                      <p:to>
                                        <p:strVal val="solid"/>
                                      </p:to>
                                    </p:set>
                                    <p:set>
                                      <p:cBhvr>
                                        <p:cTn id="250" dur="2000" fill="hold"/>
                                        <p:tgtEl>
                                          <p:spTgt spid="601"/>
                                        </p:tgtEl>
                                        <p:attrNameLst>
                                          <p:attrName>fill.on</p:attrName>
                                        </p:attrNameLst>
                                      </p:cBhvr>
                                      <p:to>
                                        <p:strVal val="true"/>
                                      </p:to>
                                    </p:set>
                                  </p:childTnLst>
                                </p:cTn>
                              </p:par>
                              <p:par>
                                <p:cTn id="251" presetID="1" presetClass="emph" presetSubtype="2" fill="hold" nodeType="withEffect">
                                  <p:stCondLst>
                                    <p:cond delay="0"/>
                                  </p:stCondLst>
                                  <p:childTnLst>
                                    <p:animClr clrSpc="rgb" dir="cw">
                                      <p:cBhvr>
                                        <p:cTn id="252" dur="2000" fill="hold"/>
                                        <p:tgtEl>
                                          <p:spTgt spid="641"/>
                                        </p:tgtEl>
                                        <p:attrNameLst>
                                          <p:attrName>fillcolor</p:attrName>
                                        </p:attrNameLst>
                                      </p:cBhvr>
                                      <p:to>
                                        <a:srgbClr val="FFFF00"/>
                                      </p:to>
                                    </p:animClr>
                                    <p:set>
                                      <p:cBhvr>
                                        <p:cTn id="253" dur="2000" fill="hold"/>
                                        <p:tgtEl>
                                          <p:spTgt spid="641"/>
                                        </p:tgtEl>
                                        <p:attrNameLst>
                                          <p:attrName>fill.type</p:attrName>
                                        </p:attrNameLst>
                                      </p:cBhvr>
                                      <p:to>
                                        <p:strVal val="solid"/>
                                      </p:to>
                                    </p:set>
                                    <p:set>
                                      <p:cBhvr>
                                        <p:cTn id="254" dur="2000" fill="hold"/>
                                        <p:tgtEl>
                                          <p:spTgt spid="641"/>
                                        </p:tgtEl>
                                        <p:attrNameLst>
                                          <p:attrName>fill.on</p:attrName>
                                        </p:attrNameLst>
                                      </p:cBhvr>
                                      <p:to>
                                        <p:strVal val="true"/>
                                      </p:to>
                                    </p:set>
                                  </p:childTnLst>
                                </p:cTn>
                              </p:par>
                              <p:par>
                                <p:cTn id="255" presetID="1" presetClass="emph" presetSubtype="2" fill="hold" nodeType="withEffect">
                                  <p:stCondLst>
                                    <p:cond delay="0"/>
                                  </p:stCondLst>
                                  <p:childTnLst>
                                    <p:animClr clrSpc="rgb" dir="cw">
                                      <p:cBhvr>
                                        <p:cTn id="256" dur="2000" fill="hold"/>
                                        <p:tgtEl>
                                          <p:spTgt spid="813"/>
                                        </p:tgtEl>
                                        <p:attrNameLst>
                                          <p:attrName>fillcolor</p:attrName>
                                        </p:attrNameLst>
                                      </p:cBhvr>
                                      <p:to>
                                        <a:srgbClr val="FFFF00"/>
                                      </p:to>
                                    </p:animClr>
                                    <p:set>
                                      <p:cBhvr>
                                        <p:cTn id="257" dur="2000" fill="hold"/>
                                        <p:tgtEl>
                                          <p:spTgt spid="813"/>
                                        </p:tgtEl>
                                        <p:attrNameLst>
                                          <p:attrName>fill.type</p:attrName>
                                        </p:attrNameLst>
                                      </p:cBhvr>
                                      <p:to>
                                        <p:strVal val="solid"/>
                                      </p:to>
                                    </p:set>
                                    <p:set>
                                      <p:cBhvr>
                                        <p:cTn id="258" dur="2000" fill="hold"/>
                                        <p:tgtEl>
                                          <p:spTgt spid="813"/>
                                        </p:tgtEl>
                                        <p:attrNameLst>
                                          <p:attrName>fill.on</p:attrName>
                                        </p:attrNameLst>
                                      </p:cBhvr>
                                      <p:to>
                                        <p:strVal val="true"/>
                                      </p:to>
                                    </p:set>
                                  </p:childTnLst>
                                </p:cTn>
                              </p:par>
                              <p:par>
                                <p:cTn id="259" presetID="1" presetClass="emph" presetSubtype="2" fill="hold" nodeType="withEffect">
                                  <p:stCondLst>
                                    <p:cond delay="0"/>
                                  </p:stCondLst>
                                  <p:childTnLst>
                                    <p:animClr clrSpc="rgb" dir="cw">
                                      <p:cBhvr>
                                        <p:cTn id="260" dur="2000" fill="hold"/>
                                        <p:tgtEl>
                                          <p:spTgt spid="820"/>
                                        </p:tgtEl>
                                        <p:attrNameLst>
                                          <p:attrName>fillcolor</p:attrName>
                                        </p:attrNameLst>
                                      </p:cBhvr>
                                      <p:to>
                                        <a:srgbClr val="FFFF00"/>
                                      </p:to>
                                    </p:animClr>
                                    <p:set>
                                      <p:cBhvr>
                                        <p:cTn id="261" dur="2000" fill="hold"/>
                                        <p:tgtEl>
                                          <p:spTgt spid="820"/>
                                        </p:tgtEl>
                                        <p:attrNameLst>
                                          <p:attrName>fill.type</p:attrName>
                                        </p:attrNameLst>
                                      </p:cBhvr>
                                      <p:to>
                                        <p:strVal val="solid"/>
                                      </p:to>
                                    </p:set>
                                    <p:set>
                                      <p:cBhvr>
                                        <p:cTn id="262" dur="2000" fill="hold"/>
                                        <p:tgtEl>
                                          <p:spTgt spid="820"/>
                                        </p:tgtEl>
                                        <p:attrNameLst>
                                          <p:attrName>fill.on</p:attrName>
                                        </p:attrNameLst>
                                      </p:cBhvr>
                                      <p:to>
                                        <p:strVal val="true"/>
                                      </p:to>
                                    </p:set>
                                  </p:childTnLst>
                                </p:cTn>
                              </p:par>
                              <p:par>
                                <p:cTn id="263" presetID="1" presetClass="emph" presetSubtype="2" fill="hold" nodeType="withEffect">
                                  <p:stCondLst>
                                    <p:cond delay="0"/>
                                  </p:stCondLst>
                                  <p:childTnLst>
                                    <p:animClr clrSpc="rgb" dir="cw">
                                      <p:cBhvr>
                                        <p:cTn id="264" dur="2000" fill="hold"/>
                                        <p:tgtEl>
                                          <p:spTgt spid="821"/>
                                        </p:tgtEl>
                                        <p:attrNameLst>
                                          <p:attrName>fillcolor</p:attrName>
                                        </p:attrNameLst>
                                      </p:cBhvr>
                                      <p:to>
                                        <a:srgbClr val="FFFF00"/>
                                      </p:to>
                                    </p:animClr>
                                    <p:set>
                                      <p:cBhvr>
                                        <p:cTn id="265" dur="2000" fill="hold"/>
                                        <p:tgtEl>
                                          <p:spTgt spid="821"/>
                                        </p:tgtEl>
                                        <p:attrNameLst>
                                          <p:attrName>fill.type</p:attrName>
                                        </p:attrNameLst>
                                      </p:cBhvr>
                                      <p:to>
                                        <p:strVal val="solid"/>
                                      </p:to>
                                    </p:set>
                                    <p:set>
                                      <p:cBhvr>
                                        <p:cTn id="266" dur="2000" fill="hold"/>
                                        <p:tgtEl>
                                          <p:spTgt spid="82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http://nd.edu/~cone/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4600" y="2362200"/>
            <a:ext cx="3820957" cy="36576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457200" y="274638"/>
            <a:ext cx="8229600" cy="163036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solidFill>
                  <a:srgbClr val="FF0000"/>
                </a:solidFill>
                <a:latin typeface="Calibri"/>
              </a:rPr>
              <a:t>Hypothesis</a:t>
            </a:r>
            <a:r>
              <a:rPr lang="en-US" sz="3200" dirty="0" smtClean="0">
                <a:solidFill>
                  <a:prstClr val="black"/>
                </a:solidFill>
                <a:latin typeface="Calibri"/>
              </a:rPr>
              <a:t>: Overlapping statistical evidence of association with physical evidence of interaction should discover modestly associated genes</a:t>
            </a:r>
            <a:endParaRPr lang="en-US" sz="3200" dirty="0">
              <a:solidFill>
                <a:prstClr val="black"/>
              </a:solidFill>
              <a:latin typeface="Calibri"/>
            </a:endParaRPr>
          </a:p>
        </p:txBody>
      </p:sp>
      <p:sp>
        <p:nvSpPr>
          <p:cNvPr id="3" name="TextBox 2"/>
          <p:cNvSpPr txBox="1"/>
          <p:nvPr/>
        </p:nvSpPr>
        <p:spPr>
          <a:xfrm>
            <a:off x="2667000" y="6107668"/>
            <a:ext cx="3512821" cy="369332"/>
          </a:xfrm>
          <a:prstGeom prst="rect">
            <a:avLst/>
          </a:prstGeom>
          <a:noFill/>
        </p:spPr>
        <p:txBody>
          <a:bodyPr wrap="none" rtlCol="0">
            <a:spAutoFit/>
          </a:bodyPr>
          <a:lstStyle/>
          <a:p>
            <a:r>
              <a:rPr lang="en-US" dirty="0" smtClean="0">
                <a:solidFill>
                  <a:prstClr val="black"/>
                </a:solidFill>
                <a:latin typeface="Calibri"/>
              </a:rPr>
              <a:t>Human protein interaction network</a:t>
            </a:r>
            <a:endParaRPr lang="en-US" dirty="0">
              <a:solidFill>
                <a:prstClr val="black"/>
              </a:solidFill>
              <a:latin typeface="Calibri"/>
            </a:endParaRPr>
          </a:p>
        </p:txBody>
      </p:sp>
    </p:spTree>
    <p:extLst>
      <p:ext uri="{BB962C8B-B14F-4D97-AF65-F5344CB8AC3E}">
        <p14:creationId xmlns:p14="http://schemas.microsoft.com/office/powerpoint/2010/main" val="188558173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685800"/>
            <a:ext cx="9144000" cy="4112759"/>
          </a:xfrm>
          <a:prstGeom prst="rect">
            <a:avLst/>
          </a:prstGeom>
        </p:spPr>
      </p:pic>
      <p:pic>
        <p:nvPicPr>
          <p:cNvPr id="3" name="Picture 2"/>
          <p:cNvPicPr>
            <a:picLocks noChangeAspect="1"/>
          </p:cNvPicPr>
          <p:nvPr/>
        </p:nvPicPr>
        <p:blipFill>
          <a:blip r:embed="rId4"/>
          <a:stretch>
            <a:fillRect/>
          </a:stretch>
        </p:blipFill>
        <p:spPr>
          <a:xfrm>
            <a:off x="0" y="5448128"/>
            <a:ext cx="9144000" cy="724072"/>
          </a:xfrm>
          <a:prstGeom prst="rect">
            <a:avLst/>
          </a:prstGeom>
        </p:spPr>
      </p:pic>
    </p:spTree>
    <p:extLst>
      <p:ext uri="{BB962C8B-B14F-4D97-AF65-F5344CB8AC3E}">
        <p14:creationId xmlns:p14="http://schemas.microsoft.com/office/powerpoint/2010/main" val="396727691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422" y="2123194"/>
            <a:ext cx="8229600" cy="1143000"/>
          </a:xfrm>
        </p:spPr>
        <p:txBody>
          <a:bodyPr>
            <a:normAutofit fontScale="90000"/>
          </a:bodyPr>
          <a:lstStyle/>
          <a:p>
            <a:r>
              <a:rPr lang="en-US" sz="5300" dirty="0" smtClean="0"/>
              <a:t>Heterogeneous networks</a:t>
            </a:r>
            <a:r>
              <a:rPr lang="en-US" dirty="0" smtClean="0"/>
              <a:t/>
            </a:r>
            <a:br>
              <a:rPr lang="en-US" dirty="0" smtClean="0"/>
            </a:br>
            <a:r>
              <a:rPr lang="en-US" sz="4000" dirty="0" smtClean="0"/>
              <a:t>(Daniel </a:t>
            </a:r>
            <a:r>
              <a:rPr lang="en-US" sz="4000" dirty="0" err="1" smtClean="0"/>
              <a:t>Himmelstein</a:t>
            </a:r>
            <a:r>
              <a:rPr lang="en-US" sz="4000" dirty="0" smtClean="0"/>
              <a:t> and Charlotte Nelson)</a:t>
            </a:r>
            <a:endParaRPr lang="en-US" sz="4000" dirty="0"/>
          </a:p>
        </p:txBody>
      </p:sp>
    </p:spTree>
    <p:extLst>
      <p:ext uri="{BB962C8B-B14F-4D97-AF65-F5344CB8AC3E}">
        <p14:creationId xmlns:p14="http://schemas.microsoft.com/office/powerpoint/2010/main" val="305105556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rom_migraine_to_all-1 (dragged).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40" y="2202003"/>
            <a:ext cx="9144000" cy="4240182"/>
          </a:xfrm>
          <a:prstGeom prst="rect">
            <a:avLst/>
          </a:prstGeom>
        </p:spPr>
      </p:pic>
      <p:sp>
        <p:nvSpPr>
          <p:cNvPr id="2" name="TextBox 1"/>
          <p:cNvSpPr txBox="1"/>
          <p:nvPr/>
        </p:nvSpPr>
        <p:spPr>
          <a:xfrm>
            <a:off x="3028229" y="258722"/>
            <a:ext cx="2859773" cy="769441"/>
          </a:xfrm>
          <a:prstGeom prst="rect">
            <a:avLst/>
          </a:prstGeom>
          <a:noFill/>
        </p:spPr>
        <p:txBody>
          <a:bodyPr wrap="none" rtlCol="0">
            <a:spAutoFit/>
          </a:bodyPr>
          <a:lstStyle/>
          <a:p>
            <a:r>
              <a:rPr lang="en-US" sz="4400" dirty="0" smtClean="0">
                <a:solidFill>
                  <a:prstClr val="black"/>
                </a:solidFill>
                <a:latin typeface="Avenir Black"/>
                <a:cs typeface="Avenir Black"/>
              </a:rPr>
              <a:t>Imagine…</a:t>
            </a:r>
            <a:endParaRPr lang="en-US" sz="4400" dirty="0">
              <a:solidFill>
                <a:prstClr val="black"/>
              </a:solidFill>
              <a:latin typeface="Avenir Black"/>
              <a:cs typeface="Avenir Black"/>
            </a:endParaRPr>
          </a:p>
        </p:txBody>
      </p:sp>
    </p:spTree>
    <p:extLst>
      <p:ext uri="{BB962C8B-B14F-4D97-AF65-F5344CB8AC3E}">
        <p14:creationId xmlns:p14="http://schemas.microsoft.com/office/powerpoint/2010/main" val="244970310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ytoscape movies2.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41" y="2199791"/>
            <a:ext cx="9144000" cy="4240182"/>
          </a:xfrm>
          <a:prstGeom prst="rect">
            <a:avLst/>
          </a:prstGeom>
        </p:spPr>
      </p:pic>
      <p:grpSp>
        <p:nvGrpSpPr>
          <p:cNvPr id="6" name="Group 5"/>
          <p:cNvGrpSpPr/>
          <p:nvPr/>
        </p:nvGrpSpPr>
        <p:grpSpPr>
          <a:xfrm>
            <a:off x="-59841" y="2199791"/>
            <a:ext cx="9144000" cy="4240182"/>
            <a:chOff x="-59841" y="2199791"/>
            <a:chExt cx="9144000" cy="4240182"/>
          </a:xfrm>
        </p:grpSpPr>
        <p:pic>
          <p:nvPicPr>
            <p:cNvPr id="5" name="Picture 4" descr="Cytoscape movies2-300 (dragged).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41" y="2199791"/>
              <a:ext cx="9144000" cy="4240182"/>
            </a:xfrm>
            <a:prstGeom prst="rect">
              <a:avLst/>
            </a:prstGeom>
          </p:spPr>
        </p:pic>
        <p:sp>
          <p:nvSpPr>
            <p:cNvPr id="2" name="Rectangle 1"/>
            <p:cNvSpPr/>
            <p:nvPr/>
          </p:nvSpPr>
          <p:spPr>
            <a:xfrm>
              <a:off x="178798" y="3971153"/>
              <a:ext cx="3128531" cy="646331"/>
            </a:xfrm>
            <a:prstGeom prst="rect">
              <a:avLst/>
            </a:prstGeom>
          </p:spPr>
          <p:txBody>
            <a:bodyPr wrap="square">
              <a:spAutoFit/>
            </a:bodyPr>
            <a:lstStyle/>
            <a:p>
              <a:pPr algn="ctr"/>
              <a:r>
                <a:rPr lang="en-US" dirty="0">
                  <a:solidFill>
                    <a:prstClr val="black"/>
                  </a:solidFill>
                  <a:latin typeface="Avenir Light"/>
                  <a:cs typeface="Avenir Light"/>
                </a:rPr>
                <a:t>1,538 approved </a:t>
              </a:r>
              <a:endParaRPr lang="en-US" dirty="0" smtClean="0">
                <a:solidFill>
                  <a:prstClr val="black"/>
                </a:solidFill>
                <a:latin typeface="Avenir Light"/>
                <a:cs typeface="Avenir Light"/>
              </a:endParaRPr>
            </a:p>
            <a:p>
              <a:pPr algn="ctr"/>
              <a:r>
                <a:rPr lang="en-US" dirty="0" smtClean="0">
                  <a:solidFill>
                    <a:prstClr val="black"/>
                  </a:solidFill>
                  <a:latin typeface="Avenir Light"/>
                  <a:cs typeface="Avenir Light"/>
                </a:rPr>
                <a:t>small </a:t>
              </a:r>
              <a:r>
                <a:rPr lang="en-US" dirty="0">
                  <a:solidFill>
                    <a:prstClr val="black"/>
                  </a:solidFill>
                  <a:latin typeface="Avenir Light"/>
                  <a:cs typeface="Avenir Light"/>
                </a:rPr>
                <a:t>molecule </a:t>
              </a:r>
              <a:r>
                <a:rPr lang="en-US" dirty="0" smtClean="0">
                  <a:solidFill>
                    <a:prstClr val="black"/>
                  </a:solidFill>
                  <a:latin typeface="Avenir Light"/>
                  <a:cs typeface="Avenir Light"/>
                </a:rPr>
                <a:t>compounds</a:t>
              </a:r>
              <a:endParaRPr lang="en-US" dirty="0">
                <a:solidFill>
                  <a:prstClr val="black"/>
                </a:solidFill>
                <a:latin typeface="Avenir Light"/>
                <a:cs typeface="Avenir Light"/>
              </a:endParaRPr>
            </a:p>
          </p:txBody>
        </p:sp>
        <p:sp>
          <p:nvSpPr>
            <p:cNvPr id="3" name="Rectangle 2"/>
            <p:cNvSpPr/>
            <p:nvPr/>
          </p:nvSpPr>
          <p:spPr>
            <a:xfrm>
              <a:off x="5331558" y="4081739"/>
              <a:ext cx="2413551" cy="369332"/>
            </a:xfrm>
            <a:prstGeom prst="rect">
              <a:avLst/>
            </a:prstGeom>
          </p:spPr>
          <p:txBody>
            <a:bodyPr wrap="none">
              <a:spAutoFit/>
            </a:bodyPr>
            <a:lstStyle/>
            <a:p>
              <a:r>
                <a:rPr lang="en-US" dirty="0" smtClean="0">
                  <a:solidFill>
                    <a:prstClr val="black"/>
                  </a:solidFill>
                  <a:latin typeface="Avenir Light"/>
                  <a:cs typeface="Avenir Light"/>
                </a:rPr>
                <a:t>136 </a:t>
              </a:r>
              <a:r>
                <a:rPr lang="en-US" dirty="0">
                  <a:solidFill>
                    <a:prstClr val="black"/>
                  </a:solidFill>
                  <a:latin typeface="Avenir Light"/>
                  <a:cs typeface="Avenir Light"/>
                </a:rPr>
                <a:t>complex diseases</a:t>
              </a:r>
            </a:p>
          </p:txBody>
        </p:sp>
      </p:grpSp>
    </p:spTree>
    <p:extLst>
      <p:ext uri="{BB962C8B-B14F-4D97-AF65-F5344CB8AC3E}">
        <p14:creationId xmlns:p14="http://schemas.microsoft.com/office/powerpoint/2010/main" val="23135522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afterEffect">
                                  <p:stCondLst>
                                    <p:cond delay="3000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ntr" presetSubtype="0" fill="hold" nodeType="withEffect">
                                  <p:stCondLst>
                                    <p:cond delay="3000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3">
                    <a:lumMod val="75000"/>
                  </a:schemeClr>
                </a:solidFill>
              </a:rPr>
              <a:t>Examples of network biology</a:t>
            </a:r>
            <a:endParaRPr lang="en-US" dirty="0">
              <a:solidFill>
                <a:schemeClr val="accent3">
                  <a:lumMod val="75000"/>
                </a:schemeClr>
              </a:solidFill>
            </a:endParaRPr>
          </a:p>
        </p:txBody>
      </p:sp>
      <p:sp>
        <p:nvSpPr>
          <p:cNvPr id="3" name="Content Placeholder 2"/>
          <p:cNvSpPr>
            <a:spLocks noGrp="1"/>
          </p:cNvSpPr>
          <p:nvPr>
            <p:ph idx="1"/>
          </p:nvPr>
        </p:nvSpPr>
        <p:spPr/>
        <p:txBody>
          <a:bodyPr/>
          <a:lstStyle/>
          <a:p>
            <a:r>
              <a:rPr lang="en-US" dirty="0" smtClean="0"/>
              <a:t>Genetic</a:t>
            </a:r>
          </a:p>
          <a:p>
            <a:r>
              <a:rPr lang="en-US" dirty="0" smtClean="0"/>
              <a:t>Co-expression</a:t>
            </a:r>
          </a:p>
          <a:p>
            <a:r>
              <a:rPr lang="en-US" dirty="0" smtClean="0"/>
              <a:t>Protein interaction</a:t>
            </a:r>
          </a:p>
          <a:p>
            <a:r>
              <a:rPr lang="en-US" dirty="0" smtClean="0"/>
              <a:t>Metabolic</a:t>
            </a:r>
          </a:p>
          <a:p>
            <a:r>
              <a:rPr lang="en-US" dirty="0" smtClean="0"/>
              <a:t>TF binding</a:t>
            </a:r>
          </a:p>
          <a:p>
            <a:r>
              <a:rPr lang="en-US" dirty="0" smtClean="0"/>
              <a:t>Phosphorylation</a:t>
            </a:r>
          </a:p>
          <a:p>
            <a:endParaRPr lang="en-US" dirty="0" smtClean="0"/>
          </a:p>
          <a:p>
            <a:endParaRPr lang="en-US" dirty="0" smtClean="0"/>
          </a:p>
          <a:p>
            <a:endParaRPr lang="en-US" dirty="0"/>
          </a:p>
        </p:txBody>
      </p:sp>
    </p:spTree>
    <p:extLst>
      <p:ext uri="{BB962C8B-B14F-4D97-AF65-F5344CB8AC3E}">
        <p14:creationId xmlns:p14="http://schemas.microsoft.com/office/powerpoint/2010/main" val="388819968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Zoom_out.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86" y="2117231"/>
            <a:ext cx="9144000" cy="4240182"/>
          </a:xfrm>
          <a:prstGeom prst="rect">
            <a:avLst/>
          </a:prstGeom>
        </p:spPr>
      </p:pic>
      <p:pic>
        <p:nvPicPr>
          <p:cNvPr id="14" name="Picture 13" descr="Zoom_out-58 (dragged).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86" y="2117231"/>
            <a:ext cx="9144000" cy="4240182"/>
          </a:xfrm>
          <a:prstGeom prst="rect">
            <a:avLst/>
          </a:prstGeom>
        </p:spPr>
      </p:pic>
    </p:spTree>
    <p:extLst>
      <p:ext uri="{BB962C8B-B14F-4D97-AF65-F5344CB8AC3E}">
        <p14:creationId xmlns:p14="http://schemas.microsoft.com/office/powerpoint/2010/main" val="2254706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5500"/>
                                  </p:stCondLst>
                                  <p:childTnLst>
                                    <p:set>
                                      <p:cBhvr>
                                        <p:cTn id="6" dur="1" fill="hold">
                                          <p:stCondLst>
                                            <p:cond delay="0"/>
                                          </p:stCondLst>
                                        </p:cTn>
                                        <p:tgtEl>
                                          <p:spTgt spid="13"/>
                                        </p:tgtEl>
                                        <p:attrNameLst>
                                          <p:attrName>style.visibility</p:attrName>
                                        </p:attrNameLst>
                                      </p:cBhvr>
                                      <p:to>
                                        <p:strVal val="hidden"/>
                                      </p:to>
                                    </p:set>
                                  </p:childTnLst>
                                </p:cTn>
                              </p:par>
                              <p:par>
                                <p:cTn id="7" presetID="1" presetClass="entr" presetSubtype="0" fill="hold" nodeType="withEffect">
                                  <p:stCondLst>
                                    <p:cond delay="550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307330" y="2996715"/>
            <a:ext cx="2572460" cy="2316098"/>
          </a:xfrm>
          <a:prstGeom prst="rect">
            <a:avLst/>
          </a:prstGeom>
        </p:spPr>
      </p:pic>
      <p:sp>
        <p:nvSpPr>
          <p:cNvPr id="6" name="Rectangle 5"/>
          <p:cNvSpPr/>
          <p:nvPr/>
        </p:nvSpPr>
        <p:spPr>
          <a:xfrm>
            <a:off x="4912813" y="4081739"/>
            <a:ext cx="1052818" cy="369332"/>
          </a:xfrm>
          <a:prstGeom prst="rect">
            <a:avLst/>
          </a:prstGeom>
        </p:spPr>
        <p:txBody>
          <a:bodyPr wrap="none">
            <a:spAutoFit/>
          </a:bodyPr>
          <a:lstStyle/>
          <a:p>
            <a:r>
              <a:rPr lang="en-US" dirty="0" smtClean="0">
                <a:solidFill>
                  <a:prstClr val="black"/>
                </a:solidFill>
                <a:effectLst>
                  <a:glow rad="63500">
                    <a:srgbClr val="9BBB59">
                      <a:lumMod val="75000"/>
                      <a:alpha val="40000"/>
                    </a:srgbClr>
                  </a:glow>
                </a:effectLst>
                <a:latin typeface="Avenir Light"/>
                <a:cs typeface="Avenir Light"/>
              </a:rPr>
              <a:t>diseases</a:t>
            </a:r>
            <a:endParaRPr lang="en-US" dirty="0">
              <a:solidFill>
                <a:prstClr val="black"/>
              </a:solidFill>
              <a:effectLst>
                <a:glow rad="63500">
                  <a:srgbClr val="9BBB59">
                    <a:lumMod val="75000"/>
                    <a:alpha val="40000"/>
                  </a:srgbClr>
                </a:glow>
              </a:effectLst>
              <a:latin typeface="Avenir Light"/>
              <a:cs typeface="Avenir Light"/>
            </a:endParaRPr>
          </a:p>
        </p:txBody>
      </p:sp>
      <p:sp>
        <p:nvSpPr>
          <p:cNvPr id="7" name="Rectangle 6"/>
          <p:cNvSpPr/>
          <p:nvPr/>
        </p:nvSpPr>
        <p:spPr>
          <a:xfrm>
            <a:off x="2707267" y="3876679"/>
            <a:ext cx="1786238" cy="646331"/>
          </a:xfrm>
          <a:prstGeom prst="rect">
            <a:avLst/>
          </a:prstGeom>
        </p:spPr>
        <p:txBody>
          <a:bodyPr wrap="square">
            <a:spAutoFit/>
          </a:bodyPr>
          <a:lstStyle/>
          <a:p>
            <a:pPr algn="ctr"/>
            <a:r>
              <a:rPr lang="en-US" dirty="0" smtClean="0">
                <a:solidFill>
                  <a:prstClr val="black"/>
                </a:solidFill>
                <a:effectLst>
                  <a:glow rad="63500">
                    <a:srgbClr val="C0504D">
                      <a:satMod val="175000"/>
                      <a:alpha val="40000"/>
                    </a:srgbClr>
                  </a:glow>
                </a:effectLst>
                <a:latin typeface="Avenir Light"/>
                <a:cs typeface="Avenir Light"/>
              </a:rPr>
              <a:t>small </a:t>
            </a:r>
          </a:p>
          <a:p>
            <a:pPr algn="ctr"/>
            <a:r>
              <a:rPr lang="en-US" dirty="0" smtClean="0">
                <a:solidFill>
                  <a:prstClr val="black"/>
                </a:solidFill>
                <a:effectLst>
                  <a:glow rad="63500">
                    <a:srgbClr val="C0504D">
                      <a:satMod val="175000"/>
                      <a:alpha val="40000"/>
                    </a:srgbClr>
                  </a:glow>
                </a:effectLst>
                <a:latin typeface="Avenir Light"/>
                <a:cs typeface="Avenir Light"/>
              </a:rPr>
              <a:t>molecules </a:t>
            </a:r>
            <a:endParaRPr lang="en-US" dirty="0">
              <a:solidFill>
                <a:prstClr val="black"/>
              </a:solidFill>
              <a:effectLst>
                <a:glow rad="63500">
                  <a:srgbClr val="C0504D">
                    <a:satMod val="175000"/>
                    <a:alpha val="40000"/>
                  </a:srgbClr>
                </a:glow>
              </a:effectLst>
              <a:latin typeface="Avenir Light"/>
              <a:cs typeface="Avenir Light"/>
            </a:endParaRPr>
          </a:p>
        </p:txBody>
      </p:sp>
    </p:spTree>
    <p:extLst>
      <p:ext uri="{BB962C8B-B14F-4D97-AF65-F5344CB8AC3E}">
        <p14:creationId xmlns:p14="http://schemas.microsoft.com/office/powerpoint/2010/main" val="83416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27160" y="1639431"/>
            <a:ext cx="4308330" cy="3566438"/>
          </a:xfrm>
          <a:prstGeom prst="rect">
            <a:avLst/>
          </a:prstGeom>
        </p:spPr>
      </p:pic>
      <p:sp>
        <p:nvSpPr>
          <p:cNvPr id="5" name="Rectangle 4"/>
          <p:cNvSpPr/>
          <p:nvPr/>
        </p:nvSpPr>
        <p:spPr>
          <a:xfrm>
            <a:off x="4912813" y="4081739"/>
            <a:ext cx="1052818" cy="369332"/>
          </a:xfrm>
          <a:prstGeom prst="rect">
            <a:avLst/>
          </a:prstGeom>
        </p:spPr>
        <p:txBody>
          <a:bodyPr wrap="none">
            <a:spAutoFit/>
          </a:bodyPr>
          <a:lstStyle/>
          <a:p>
            <a:r>
              <a:rPr lang="en-US" dirty="0" smtClean="0">
                <a:solidFill>
                  <a:prstClr val="black"/>
                </a:solidFill>
                <a:effectLst>
                  <a:glow rad="63500">
                    <a:srgbClr val="9BBB59">
                      <a:lumMod val="75000"/>
                      <a:alpha val="40000"/>
                    </a:srgbClr>
                  </a:glow>
                </a:effectLst>
                <a:latin typeface="Avenir Light"/>
                <a:cs typeface="Avenir Light"/>
              </a:rPr>
              <a:t>diseases</a:t>
            </a:r>
            <a:endParaRPr lang="en-US" dirty="0">
              <a:solidFill>
                <a:prstClr val="black"/>
              </a:solidFill>
              <a:effectLst>
                <a:glow rad="63500">
                  <a:srgbClr val="9BBB59">
                    <a:lumMod val="75000"/>
                    <a:alpha val="40000"/>
                  </a:srgbClr>
                </a:glow>
              </a:effectLst>
              <a:latin typeface="Avenir Light"/>
              <a:cs typeface="Avenir Light"/>
            </a:endParaRPr>
          </a:p>
        </p:txBody>
      </p:sp>
      <p:sp>
        <p:nvSpPr>
          <p:cNvPr id="6" name="Rectangle 5"/>
          <p:cNvSpPr/>
          <p:nvPr/>
        </p:nvSpPr>
        <p:spPr>
          <a:xfrm>
            <a:off x="2707267" y="3876679"/>
            <a:ext cx="1786238" cy="646331"/>
          </a:xfrm>
          <a:prstGeom prst="rect">
            <a:avLst/>
          </a:prstGeom>
        </p:spPr>
        <p:txBody>
          <a:bodyPr wrap="square">
            <a:spAutoFit/>
          </a:bodyPr>
          <a:lstStyle/>
          <a:p>
            <a:pPr algn="ctr"/>
            <a:r>
              <a:rPr lang="en-US" dirty="0" smtClean="0">
                <a:solidFill>
                  <a:prstClr val="black"/>
                </a:solidFill>
                <a:effectLst>
                  <a:glow rad="63500">
                    <a:srgbClr val="C0504D">
                      <a:satMod val="175000"/>
                      <a:alpha val="40000"/>
                    </a:srgbClr>
                  </a:glow>
                </a:effectLst>
                <a:latin typeface="Avenir Light"/>
                <a:cs typeface="Avenir Light"/>
              </a:rPr>
              <a:t>small </a:t>
            </a:r>
          </a:p>
          <a:p>
            <a:pPr algn="ctr"/>
            <a:r>
              <a:rPr lang="en-US" dirty="0" smtClean="0">
                <a:solidFill>
                  <a:prstClr val="black"/>
                </a:solidFill>
                <a:effectLst>
                  <a:glow rad="63500">
                    <a:srgbClr val="C0504D">
                      <a:satMod val="175000"/>
                      <a:alpha val="40000"/>
                    </a:srgbClr>
                  </a:glow>
                </a:effectLst>
                <a:latin typeface="Avenir Light"/>
                <a:cs typeface="Avenir Light"/>
              </a:rPr>
              <a:t>molecules </a:t>
            </a:r>
            <a:endParaRPr lang="en-US" dirty="0">
              <a:solidFill>
                <a:prstClr val="black"/>
              </a:solidFill>
              <a:effectLst>
                <a:glow rad="63500">
                  <a:srgbClr val="C0504D">
                    <a:satMod val="175000"/>
                    <a:alpha val="40000"/>
                  </a:srgbClr>
                </a:glow>
              </a:effectLst>
              <a:latin typeface="Avenir Light"/>
              <a:cs typeface="Avenir Light"/>
            </a:endParaRPr>
          </a:p>
        </p:txBody>
      </p:sp>
      <p:sp>
        <p:nvSpPr>
          <p:cNvPr id="13" name="Rectangle 12"/>
          <p:cNvSpPr/>
          <p:nvPr/>
        </p:nvSpPr>
        <p:spPr>
          <a:xfrm>
            <a:off x="4068215" y="2277912"/>
            <a:ext cx="809064" cy="369332"/>
          </a:xfrm>
          <a:prstGeom prst="rect">
            <a:avLst/>
          </a:prstGeom>
        </p:spPr>
        <p:txBody>
          <a:bodyPr wrap="none">
            <a:spAutoFit/>
          </a:bodyPr>
          <a:lstStyle/>
          <a:p>
            <a:r>
              <a:rPr lang="en-US" dirty="0" smtClean="0">
                <a:solidFill>
                  <a:prstClr val="black"/>
                </a:solidFill>
                <a:effectLst>
                  <a:glow rad="63500">
                    <a:srgbClr val="8064A2">
                      <a:lumMod val="75000"/>
                      <a:alpha val="40000"/>
                    </a:srgbClr>
                  </a:glow>
                </a:effectLst>
                <a:latin typeface="Avenir Light"/>
                <a:cs typeface="Avenir Light"/>
              </a:rPr>
              <a:t>genes</a:t>
            </a:r>
            <a:endParaRPr lang="en-US" dirty="0">
              <a:solidFill>
                <a:prstClr val="black"/>
              </a:solidFill>
              <a:effectLst>
                <a:glow rad="63500">
                  <a:srgbClr val="8064A2">
                    <a:lumMod val="75000"/>
                    <a:alpha val="40000"/>
                  </a:srgbClr>
                </a:glow>
              </a:effectLst>
              <a:latin typeface="Avenir Light"/>
              <a:cs typeface="Avenir Light"/>
            </a:endParaRPr>
          </a:p>
        </p:txBody>
      </p:sp>
    </p:spTree>
    <p:extLst>
      <p:ext uri="{BB962C8B-B14F-4D97-AF65-F5344CB8AC3E}">
        <p14:creationId xmlns:p14="http://schemas.microsoft.com/office/powerpoint/2010/main" val="3724279701"/>
      </p:ext>
    </p:extLst>
  </p:cSld>
  <p:clrMapOvr>
    <a:masterClrMapping/>
  </p:clrMapOvr>
  <mc:AlternateContent xmlns:mc="http://schemas.openxmlformats.org/markup-compatibility/2006" xmlns:p14="http://schemas.microsoft.com/office/powerpoint/2010/main">
    <mc:Choice Requires="p14">
      <p:transition spd="slow" p14:dur="50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65401" y="1261437"/>
            <a:ext cx="4470338" cy="3989752"/>
          </a:xfrm>
          <a:prstGeom prst="rect">
            <a:avLst/>
          </a:prstGeom>
        </p:spPr>
      </p:pic>
      <p:sp>
        <p:nvSpPr>
          <p:cNvPr id="5" name="Rectangle 4"/>
          <p:cNvSpPr/>
          <p:nvPr/>
        </p:nvSpPr>
        <p:spPr>
          <a:xfrm>
            <a:off x="4912813" y="4081739"/>
            <a:ext cx="1052818" cy="369332"/>
          </a:xfrm>
          <a:prstGeom prst="rect">
            <a:avLst/>
          </a:prstGeom>
        </p:spPr>
        <p:txBody>
          <a:bodyPr wrap="none">
            <a:spAutoFit/>
          </a:bodyPr>
          <a:lstStyle/>
          <a:p>
            <a:r>
              <a:rPr lang="en-US" dirty="0" smtClean="0">
                <a:solidFill>
                  <a:prstClr val="black"/>
                </a:solidFill>
                <a:effectLst>
                  <a:glow rad="63500">
                    <a:srgbClr val="9BBB59">
                      <a:lumMod val="75000"/>
                      <a:alpha val="40000"/>
                    </a:srgbClr>
                  </a:glow>
                </a:effectLst>
                <a:latin typeface="Avenir Light"/>
                <a:cs typeface="Avenir Light"/>
              </a:rPr>
              <a:t>diseases</a:t>
            </a:r>
            <a:endParaRPr lang="en-US" dirty="0">
              <a:solidFill>
                <a:prstClr val="black"/>
              </a:solidFill>
              <a:effectLst>
                <a:glow rad="63500">
                  <a:srgbClr val="9BBB59">
                    <a:lumMod val="75000"/>
                    <a:alpha val="40000"/>
                  </a:srgbClr>
                </a:glow>
              </a:effectLst>
              <a:latin typeface="Avenir Light"/>
              <a:cs typeface="Avenir Light"/>
            </a:endParaRPr>
          </a:p>
        </p:txBody>
      </p:sp>
      <p:sp>
        <p:nvSpPr>
          <p:cNvPr id="6" name="Rectangle 5"/>
          <p:cNvSpPr/>
          <p:nvPr/>
        </p:nvSpPr>
        <p:spPr>
          <a:xfrm>
            <a:off x="2707267" y="3876679"/>
            <a:ext cx="1786238" cy="646331"/>
          </a:xfrm>
          <a:prstGeom prst="rect">
            <a:avLst/>
          </a:prstGeom>
        </p:spPr>
        <p:txBody>
          <a:bodyPr wrap="square">
            <a:spAutoFit/>
          </a:bodyPr>
          <a:lstStyle/>
          <a:p>
            <a:pPr algn="ctr"/>
            <a:r>
              <a:rPr lang="en-US" dirty="0" smtClean="0">
                <a:solidFill>
                  <a:prstClr val="black"/>
                </a:solidFill>
                <a:effectLst>
                  <a:glow rad="63500">
                    <a:srgbClr val="C0504D">
                      <a:satMod val="175000"/>
                      <a:alpha val="40000"/>
                    </a:srgbClr>
                  </a:glow>
                </a:effectLst>
                <a:latin typeface="Avenir Light"/>
                <a:cs typeface="Avenir Light"/>
              </a:rPr>
              <a:t>small </a:t>
            </a:r>
          </a:p>
          <a:p>
            <a:pPr algn="ctr"/>
            <a:r>
              <a:rPr lang="en-US" dirty="0" smtClean="0">
                <a:solidFill>
                  <a:prstClr val="black"/>
                </a:solidFill>
                <a:effectLst>
                  <a:glow rad="63500">
                    <a:srgbClr val="C0504D">
                      <a:satMod val="175000"/>
                      <a:alpha val="40000"/>
                    </a:srgbClr>
                  </a:glow>
                </a:effectLst>
                <a:latin typeface="Avenir Light"/>
                <a:cs typeface="Avenir Light"/>
              </a:rPr>
              <a:t>molecules </a:t>
            </a:r>
            <a:endParaRPr lang="en-US" dirty="0">
              <a:solidFill>
                <a:prstClr val="black"/>
              </a:solidFill>
              <a:effectLst>
                <a:glow rad="63500">
                  <a:srgbClr val="C0504D">
                    <a:satMod val="175000"/>
                    <a:alpha val="40000"/>
                  </a:srgbClr>
                </a:glow>
              </a:effectLst>
              <a:latin typeface="Avenir Light"/>
              <a:cs typeface="Avenir Light"/>
            </a:endParaRPr>
          </a:p>
        </p:txBody>
      </p:sp>
      <p:sp>
        <p:nvSpPr>
          <p:cNvPr id="11" name="Rectangle 10"/>
          <p:cNvSpPr/>
          <p:nvPr/>
        </p:nvSpPr>
        <p:spPr>
          <a:xfrm>
            <a:off x="1829511" y="1359593"/>
            <a:ext cx="1644275" cy="646331"/>
          </a:xfrm>
          <a:prstGeom prst="rect">
            <a:avLst/>
          </a:prstGeom>
        </p:spPr>
        <p:txBody>
          <a:bodyPr wrap="square">
            <a:spAutoFit/>
          </a:bodyPr>
          <a:lstStyle/>
          <a:p>
            <a:pPr algn="ctr"/>
            <a:r>
              <a:rPr lang="en-US" dirty="0" smtClean="0">
                <a:solidFill>
                  <a:prstClr val="black"/>
                </a:solidFill>
                <a:latin typeface="Avenir Light"/>
                <a:cs typeface="Avenir Light"/>
              </a:rPr>
              <a:t>Molecular function</a:t>
            </a:r>
            <a:endParaRPr lang="en-US" dirty="0">
              <a:solidFill>
                <a:prstClr val="black"/>
              </a:solidFill>
              <a:latin typeface="Avenir Light"/>
              <a:cs typeface="Avenir Light"/>
            </a:endParaRPr>
          </a:p>
        </p:txBody>
      </p:sp>
      <p:sp>
        <p:nvSpPr>
          <p:cNvPr id="13" name="Rectangle 12"/>
          <p:cNvSpPr/>
          <p:nvPr/>
        </p:nvSpPr>
        <p:spPr>
          <a:xfrm>
            <a:off x="4068215" y="2277912"/>
            <a:ext cx="809064" cy="369332"/>
          </a:xfrm>
          <a:prstGeom prst="rect">
            <a:avLst/>
          </a:prstGeom>
        </p:spPr>
        <p:txBody>
          <a:bodyPr wrap="none">
            <a:spAutoFit/>
          </a:bodyPr>
          <a:lstStyle/>
          <a:p>
            <a:r>
              <a:rPr lang="en-US" dirty="0" smtClean="0">
                <a:solidFill>
                  <a:prstClr val="black"/>
                </a:solidFill>
                <a:effectLst>
                  <a:glow rad="63500">
                    <a:srgbClr val="8064A2">
                      <a:lumMod val="75000"/>
                      <a:alpha val="40000"/>
                    </a:srgbClr>
                  </a:glow>
                </a:effectLst>
                <a:latin typeface="Avenir Light"/>
                <a:cs typeface="Avenir Light"/>
              </a:rPr>
              <a:t>genes</a:t>
            </a:r>
            <a:endParaRPr lang="en-US" dirty="0">
              <a:solidFill>
                <a:prstClr val="black"/>
              </a:solidFill>
              <a:effectLst>
                <a:glow rad="63500">
                  <a:srgbClr val="8064A2">
                    <a:lumMod val="75000"/>
                    <a:alpha val="40000"/>
                  </a:srgbClr>
                </a:glow>
              </a:effectLst>
              <a:latin typeface="Avenir Light"/>
              <a:cs typeface="Avenir Light"/>
            </a:endParaRPr>
          </a:p>
        </p:txBody>
      </p:sp>
    </p:spTree>
    <p:extLst>
      <p:ext uri="{BB962C8B-B14F-4D97-AF65-F5344CB8AC3E}">
        <p14:creationId xmlns:p14="http://schemas.microsoft.com/office/powerpoint/2010/main" val="7904630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79356" y="1092532"/>
            <a:ext cx="4693618" cy="4269440"/>
          </a:xfrm>
          <a:prstGeom prst="rect">
            <a:avLst/>
          </a:prstGeom>
        </p:spPr>
      </p:pic>
      <p:sp>
        <p:nvSpPr>
          <p:cNvPr id="5" name="Rectangle 4"/>
          <p:cNvSpPr/>
          <p:nvPr/>
        </p:nvSpPr>
        <p:spPr>
          <a:xfrm>
            <a:off x="4912813" y="4081739"/>
            <a:ext cx="1052818" cy="369332"/>
          </a:xfrm>
          <a:prstGeom prst="rect">
            <a:avLst/>
          </a:prstGeom>
        </p:spPr>
        <p:txBody>
          <a:bodyPr wrap="none">
            <a:spAutoFit/>
          </a:bodyPr>
          <a:lstStyle/>
          <a:p>
            <a:r>
              <a:rPr lang="en-US" dirty="0" smtClean="0">
                <a:solidFill>
                  <a:prstClr val="black"/>
                </a:solidFill>
                <a:effectLst>
                  <a:glow rad="63500">
                    <a:srgbClr val="9BBB59">
                      <a:lumMod val="75000"/>
                      <a:alpha val="40000"/>
                    </a:srgbClr>
                  </a:glow>
                </a:effectLst>
                <a:latin typeface="Avenir Light"/>
                <a:cs typeface="Avenir Light"/>
              </a:rPr>
              <a:t>diseases</a:t>
            </a:r>
            <a:endParaRPr lang="en-US" dirty="0">
              <a:solidFill>
                <a:prstClr val="black"/>
              </a:solidFill>
              <a:effectLst>
                <a:glow rad="63500">
                  <a:srgbClr val="9BBB59">
                    <a:lumMod val="75000"/>
                    <a:alpha val="40000"/>
                  </a:srgbClr>
                </a:glow>
              </a:effectLst>
              <a:latin typeface="Avenir Light"/>
              <a:cs typeface="Avenir Light"/>
            </a:endParaRPr>
          </a:p>
        </p:txBody>
      </p:sp>
      <p:sp>
        <p:nvSpPr>
          <p:cNvPr id="6" name="Rectangle 5"/>
          <p:cNvSpPr/>
          <p:nvPr/>
        </p:nvSpPr>
        <p:spPr>
          <a:xfrm>
            <a:off x="2707267" y="3876679"/>
            <a:ext cx="1786238" cy="646331"/>
          </a:xfrm>
          <a:prstGeom prst="rect">
            <a:avLst/>
          </a:prstGeom>
        </p:spPr>
        <p:txBody>
          <a:bodyPr wrap="square">
            <a:spAutoFit/>
          </a:bodyPr>
          <a:lstStyle/>
          <a:p>
            <a:pPr algn="ctr"/>
            <a:r>
              <a:rPr lang="en-US" dirty="0" smtClean="0">
                <a:solidFill>
                  <a:prstClr val="black"/>
                </a:solidFill>
                <a:effectLst>
                  <a:glow rad="63500">
                    <a:srgbClr val="C0504D">
                      <a:satMod val="175000"/>
                      <a:alpha val="40000"/>
                    </a:srgbClr>
                  </a:glow>
                </a:effectLst>
                <a:latin typeface="Avenir Light"/>
                <a:cs typeface="Avenir Light"/>
              </a:rPr>
              <a:t>small </a:t>
            </a:r>
          </a:p>
          <a:p>
            <a:pPr algn="ctr"/>
            <a:r>
              <a:rPr lang="en-US" dirty="0" smtClean="0">
                <a:solidFill>
                  <a:prstClr val="black"/>
                </a:solidFill>
                <a:effectLst>
                  <a:glow rad="63500">
                    <a:srgbClr val="C0504D">
                      <a:satMod val="175000"/>
                      <a:alpha val="40000"/>
                    </a:srgbClr>
                  </a:glow>
                </a:effectLst>
                <a:latin typeface="Avenir Light"/>
                <a:cs typeface="Avenir Light"/>
              </a:rPr>
              <a:t>molecules </a:t>
            </a:r>
            <a:endParaRPr lang="en-US" dirty="0">
              <a:solidFill>
                <a:prstClr val="black"/>
              </a:solidFill>
              <a:effectLst>
                <a:glow rad="63500">
                  <a:srgbClr val="C0504D">
                    <a:satMod val="175000"/>
                    <a:alpha val="40000"/>
                  </a:srgbClr>
                </a:glow>
              </a:effectLst>
              <a:latin typeface="Avenir Light"/>
              <a:cs typeface="Avenir Light"/>
            </a:endParaRPr>
          </a:p>
        </p:txBody>
      </p:sp>
      <p:sp>
        <p:nvSpPr>
          <p:cNvPr id="10" name="Rectangle 9"/>
          <p:cNvSpPr/>
          <p:nvPr/>
        </p:nvSpPr>
        <p:spPr>
          <a:xfrm>
            <a:off x="3547078" y="534331"/>
            <a:ext cx="1644275" cy="646331"/>
          </a:xfrm>
          <a:prstGeom prst="rect">
            <a:avLst/>
          </a:prstGeom>
        </p:spPr>
        <p:txBody>
          <a:bodyPr wrap="square">
            <a:spAutoFit/>
          </a:bodyPr>
          <a:lstStyle/>
          <a:p>
            <a:pPr algn="ctr"/>
            <a:r>
              <a:rPr lang="en-US" dirty="0" smtClean="0">
                <a:solidFill>
                  <a:prstClr val="black"/>
                </a:solidFill>
                <a:latin typeface="Avenir Light"/>
                <a:cs typeface="Avenir Light"/>
              </a:rPr>
              <a:t>Biological process </a:t>
            </a:r>
            <a:endParaRPr lang="en-US" dirty="0">
              <a:solidFill>
                <a:prstClr val="black"/>
              </a:solidFill>
              <a:latin typeface="Avenir Light"/>
              <a:cs typeface="Avenir Light"/>
            </a:endParaRPr>
          </a:p>
        </p:txBody>
      </p:sp>
      <p:sp>
        <p:nvSpPr>
          <p:cNvPr id="11" name="Rectangle 10"/>
          <p:cNvSpPr/>
          <p:nvPr/>
        </p:nvSpPr>
        <p:spPr>
          <a:xfrm>
            <a:off x="1829511" y="1359593"/>
            <a:ext cx="1644275" cy="646331"/>
          </a:xfrm>
          <a:prstGeom prst="rect">
            <a:avLst/>
          </a:prstGeom>
        </p:spPr>
        <p:txBody>
          <a:bodyPr wrap="square">
            <a:spAutoFit/>
          </a:bodyPr>
          <a:lstStyle/>
          <a:p>
            <a:pPr algn="ctr"/>
            <a:r>
              <a:rPr lang="en-US" dirty="0" smtClean="0">
                <a:solidFill>
                  <a:prstClr val="black"/>
                </a:solidFill>
                <a:latin typeface="Avenir Light"/>
                <a:cs typeface="Avenir Light"/>
              </a:rPr>
              <a:t>Molecular function</a:t>
            </a:r>
            <a:endParaRPr lang="en-US" dirty="0">
              <a:solidFill>
                <a:prstClr val="black"/>
              </a:solidFill>
              <a:latin typeface="Avenir Light"/>
              <a:cs typeface="Avenir Light"/>
            </a:endParaRPr>
          </a:p>
        </p:txBody>
      </p:sp>
      <p:sp>
        <p:nvSpPr>
          <p:cNvPr id="13" name="Rectangle 12"/>
          <p:cNvSpPr/>
          <p:nvPr/>
        </p:nvSpPr>
        <p:spPr>
          <a:xfrm>
            <a:off x="4068215" y="2277912"/>
            <a:ext cx="809064" cy="369332"/>
          </a:xfrm>
          <a:prstGeom prst="rect">
            <a:avLst/>
          </a:prstGeom>
        </p:spPr>
        <p:txBody>
          <a:bodyPr wrap="none">
            <a:spAutoFit/>
          </a:bodyPr>
          <a:lstStyle/>
          <a:p>
            <a:r>
              <a:rPr lang="en-US" dirty="0" smtClean="0">
                <a:solidFill>
                  <a:prstClr val="black"/>
                </a:solidFill>
                <a:effectLst>
                  <a:glow rad="63500">
                    <a:srgbClr val="8064A2">
                      <a:lumMod val="75000"/>
                      <a:alpha val="40000"/>
                    </a:srgbClr>
                  </a:glow>
                </a:effectLst>
                <a:latin typeface="Avenir Light"/>
                <a:cs typeface="Avenir Light"/>
              </a:rPr>
              <a:t>genes</a:t>
            </a:r>
            <a:endParaRPr lang="en-US" dirty="0">
              <a:solidFill>
                <a:prstClr val="black"/>
              </a:solidFill>
              <a:effectLst>
                <a:glow rad="63500">
                  <a:srgbClr val="8064A2">
                    <a:lumMod val="75000"/>
                    <a:alpha val="40000"/>
                  </a:srgbClr>
                </a:glow>
              </a:effectLst>
              <a:latin typeface="Avenir Light"/>
              <a:cs typeface="Avenir Light"/>
            </a:endParaRPr>
          </a:p>
        </p:txBody>
      </p:sp>
    </p:spTree>
    <p:extLst>
      <p:ext uri="{BB962C8B-B14F-4D97-AF65-F5344CB8AC3E}">
        <p14:creationId xmlns:p14="http://schemas.microsoft.com/office/powerpoint/2010/main" val="139874749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35176" y="1083799"/>
            <a:ext cx="4483038" cy="4286906"/>
          </a:xfrm>
          <a:prstGeom prst="rect">
            <a:avLst/>
          </a:prstGeom>
        </p:spPr>
      </p:pic>
      <p:sp>
        <p:nvSpPr>
          <p:cNvPr id="5" name="Rectangle 4"/>
          <p:cNvSpPr/>
          <p:nvPr/>
        </p:nvSpPr>
        <p:spPr>
          <a:xfrm>
            <a:off x="4912813" y="4081739"/>
            <a:ext cx="1052818" cy="369332"/>
          </a:xfrm>
          <a:prstGeom prst="rect">
            <a:avLst/>
          </a:prstGeom>
        </p:spPr>
        <p:txBody>
          <a:bodyPr wrap="none">
            <a:spAutoFit/>
          </a:bodyPr>
          <a:lstStyle/>
          <a:p>
            <a:r>
              <a:rPr lang="en-US" dirty="0" smtClean="0">
                <a:solidFill>
                  <a:prstClr val="black"/>
                </a:solidFill>
                <a:effectLst>
                  <a:glow rad="63500">
                    <a:srgbClr val="9BBB59">
                      <a:lumMod val="75000"/>
                      <a:alpha val="40000"/>
                    </a:srgbClr>
                  </a:glow>
                </a:effectLst>
                <a:latin typeface="Avenir Light"/>
                <a:cs typeface="Avenir Light"/>
              </a:rPr>
              <a:t>diseases</a:t>
            </a:r>
            <a:endParaRPr lang="en-US" dirty="0">
              <a:solidFill>
                <a:prstClr val="black"/>
              </a:solidFill>
              <a:effectLst>
                <a:glow rad="63500">
                  <a:srgbClr val="9BBB59">
                    <a:lumMod val="75000"/>
                    <a:alpha val="40000"/>
                  </a:srgbClr>
                </a:glow>
              </a:effectLst>
              <a:latin typeface="Avenir Light"/>
              <a:cs typeface="Avenir Light"/>
            </a:endParaRPr>
          </a:p>
        </p:txBody>
      </p:sp>
      <p:sp>
        <p:nvSpPr>
          <p:cNvPr id="6" name="Rectangle 5"/>
          <p:cNvSpPr/>
          <p:nvPr/>
        </p:nvSpPr>
        <p:spPr>
          <a:xfrm>
            <a:off x="2707267" y="3876679"/>
            <a:ext cx="1786238" cy="646331"/>
          </a:xfrm>
          <a:prstGeom prst="rect">
            <a:avLst/>
          </a:prstGeom>
        </p:spPr>
        <p:txBody>
          <a:bodyPr wrap="square">
            <a:spAutoFit/>
          </a:bodyPr>
          <a:lstStyle/>
          <a:p>
            <a:pPr algn="ctr"/>
            <a:r>
              <a:rPr lang="en-US" dirty="0" smtClean="0">
                <a:solidFill>
                  <a:prstClr val="black"/>
                </a:solidFill>
                <a:effectLst>
                  <a:glow rad="63500">
                    <a:srgbClr val="C0504D">
                      <a:satMod val="175000"/>
                      <a:alpha val="40000"/>
                    </a:srgbClr>
                  </a:glow>
                </a:effectLst>
                <a:latin typeface="Avenir Light"/>
                <a:cs typeface="Avenir Light"/>
              </a:rPr>
              <a:t>small </a:t>
            </a:r>
          </a:p>
          <a:p>
            <a:pPr algn="ctr"/>
            <a:r>
              <a:rPr lang="en-US" dirty="0" smtClean="0">
                <a:solidFill>
                  <a:prstClr val="black"/>
                </a:solidFill>
                <a:effectLst>
                  <a:glow rad="63500">
                    <a:srgbClr val="C0504D">
                      <a:satMod val="175000"/>
                      <a:alpha val="40000"/>
                    </a:srgbClr>
                  </a:glow>
                </a:effectLst>
                <a:latin typeface="Avenir Light"/>
                <a:cs typeface="Avenir Light"/>
              </a:rPr>
              <a:t>molecules </a:t>
            </a:r>
            <a:endParaRPr lang="en-US" dirty="0">
              <a:solidFill>
                <a:prstClr val="black"/>
              </a:solidFill>
              <a:effectLst>
                <a:glow rad="63500">
                  <a:srgbClr val="C0504D">
                    <a:satMod val="175000"/>
                    <a:alpha val="40000"/>
                  </a:srgbClr>
                </a:glow>
              </a:effectLst>
              <a:latin typeface="Avenir Light"/>
              <a:cs typeface="Avenir Light"/>
            </a:endParaRPr>
          </a:p>
        </p:txBody>
      </p:sp>
      <p:sp>
        <p:nvSpPr>
          <p:cNvPr id="10" name="Rectangle 9"/>
          <p:cNvSpPr/>
          <p:nvPr/>
        </p:nvSpPr>
        <p:spPr>
          <a:xfrm>
            <a:off x="3547078" y="534331"/>
            <a:ext cx="1644275" cy="646331"/>
          </a:xfrm>
          <a:prstGeom prst="rect">
            <a:avLst/>
          </a:prstGeom>
        </p:spPr>
        <p:txBody>
          <a:bodyPr wrap="square">
            <a:spAutoFit/>
          </a:bodyPr>
          <a:lstStyle/>
          <a:p>
            <a:pPr algn="ctr"/>
            <a:r>
              <a:rPr lang="en-US" dirty="0" smtClean="0">
                <a:solidFill>
                  <a:prstClr val="black"/>
                </a:solidFill>
                <a:latin typeface="Avenir Light"/>
                <a:cs typeface="Avenir Light"/>
              </a:rPr>
              <a:t>Biological process </a:t>
            </a:r>
            <a:endParaRPr lang="en-US" dirty="0">
              <a:solidFill>
                <a:prstClr val="black"/>
              </a:solidFill>
              <a:latin typeface="Avenir Light"/>
              <a:cs typeface="Avenir Light"/>
            </a:endParaRPr>
          </a:p>
        </p:txBody>
      </p:sp>
      <p:sp>
        <p:nvSpPr>
          <p:cNvPr id="11" name="Rectangle 10"/>
          <p:cNvSpPr/>
          <p:nvPr/>
        </p:nvSpPr>
        <p:spPr>
          <a:xfrm>
            <a:off x="1829511" y="1359593"/>
            <a:ext cx="1644275" cy="646331"/>
          </a:xfrm>
          <a:prstGeom prst="rect">
            <a:avLst/>
          </a:prstGeom>
        </p:spPr>
        <p:txBody>
          <a:bodyPr wrap="square">
            <a:spAutoFit/>
          </a:bodyPr>
          <a:lstStyle/>
          <a:p>
            <a:pPr algn="ctr"/>
            <a:r>
              <a:rPr lang="en-US" dirty="0" smtClean="0">
                <a:solidFill>
                  <a:prstClr val="black"/>
                </a:solidFill>
                <a:latin typeface="Avenir Light"/>
                <a:cs typeface="Avenir Light"/>
              </a:rPr>
              <a:t>Molecular function</a:t>
            </a:r>
            <a:endParaRPr lang="en-US" dirty="0">
              <a:solidFill>
                <a:prstClr val="black"/>
              </a:solidFill>
              <a:latin typeface="Avenir Light"/>
              <a:cs typeface="Avenir Light"/>
            </a:endParaRPr>
          </a:p>
        </p:txBody>
      </p:sp>
      <p:sp>
        <p:nvSpPr>
          <p:cNvPr id="12" name="Rectangle 11"/>
          <p:cNvSpPr/>
          <p:nvPr/>
        </p:nvSpPr>
        <p:spPr>
          <a:xfrm>
            <a:off x="4843787" y="801668"/>
            <a:ext cx="1644275" cy="646331"/>
          </a:xfrm>
          <a:prstGeom prst="rect">
            <a:avLst/>
          </a:prstGeom>
        </p:spPr>
        <p:txBody>
          <a:bodyPr wrap="square">
            <a:spAutoFit/>
          </a:bodyPr>
          <a:lstStyle/>
          <a:p>
            <a:pPr algn="ctr"/>
            <a:r>
              <a:rPr lang="en-US" dirty="0" smtClean="0">
                <a:solidFill>
                  <a:prstClr val="black"/>
                </a:solidFill>
                <a:latin typeface="Avenir Light"/>
                <a:cs typeface="Avenir Light"/>
              </a:rPr>
              <a:t>Cellular compartment</a:t>
            </a:r>
            <a:endParaRPr lang="en-US" dirty="0">
              <a:solidFill>
                <a:prstClr val="black"/>
              </a:solidFill>
              <a:latin typeface="Avenir Light"/>
              <a:cs typeface="Avenir Light"/>
            </a:endParaRPr>
          </a:p>
        </p:txBody>
      </p:sp>
      <p:sp>
        <p:nvSpPr>
          <p:cNvPr id="13" name="Rectangle 12"/>
          <p:cNvSpPr/>
          <p:nvPr/>
        </p:nvSpPr>
        <p:spPr>
          <a:xfrm>
            <a:off x="4068215" y="2277912"/>
            <a:ext cx="809064" cy="369332"/>
          </a:xfrm>
          <a:prstGeom prst="rect">
            <a:avLst/>
          </a:prstGeom>
        </p:spPr>
        <p:txBody>
          <a:bodyPr wrap="none">
            <a:spAutoFit/>
          </a:bodyPr>
          <a:lstStyle/>
          <a:p>
            <a:r>
              <a:rPr lang="en-US" dirty="0" smtClean="0">
                <a:solidFill>
                  <a:prstClr val="black"/>
                </a:solidFill>
                <a:effectLst>
                  <a:glow rad="63500">
                    <a:srgbClr val="8064A2">
                      <a:lumMod val="75000"/>
                      <a:alpha val="40000"/>
                    </a:srgbClr>
                  </a:glow>
                </a:effectLst>
                <a:latin typeface="Avenir Light"/>
                <a:cs typeface="Avenir Light"/>
              </a:rPr>
              <a:t>genes</a:t>
            </a:r>
            <a:endParaRPr lang="en-US" dirty="0">
              <a:solidFill>
                <a:prstClr val="black"/>
              </a:solidFill>
              <a:effectLst>
                <a:glow rad="63500">
                  <a:srgbClr val="8064A2">
                    <a:lumMod val="75000"/>
                    <a:alpha val="40000"/>
                  </a:srgbClr>
                </a:glow>
              </a:effectLst>
              <a:latin typeface="Avenir Light"/>
              <a:cs typeface="Avenir Light"/>
            </a:endParaRPr>
          </a:p>
        </p:txBody>
      </p:sp>
    </p:spTree>
    <p:extLst>
      <p:ext uri="{BB962C8B-B14F-4D97-AF65-F5344CB8AC3E}">
        <p14:creationId xmlns:p14="http://schemas.microsoft.com/office/powerpoint/2010/main" val="141238455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25362" y="1130498"/>
            <a:ext cx="4386396" cy="4221422"/>
          </a:xfrm>
          <a:prstGeom prst="rect">
            <a:avLst/>
          </a:prstGeom>
        </p:spPr>
      </p:pic>
      <p:sp>
        <p:nvSpPr>
          <p:cNvPr id="5" name="Rectangle 4"/>
          <p:cNvSpPr/>
          <p:nvPr/>
        </p:nvSpPr>
        <p:spPr>
          <a:xfrm>
            <a:off x="4912813" y="4081739"/>
            <a:ext cx="1052818" cy="369332"/>
          </a:xfrm>
          <a:prstGeom prst="rect">
            <a:avLst/>
          </a:prstGeom>
        </p:spPr>
        <p:txBody>
          <a:bodyPr wrap="none">
            <a:spAutoFit/>
          </a:bodyPr>
          <a:lstStyle/>
          <a:p>
            <a:r>
              <a:rPr lang="en-US" dirty="0" smtClean="0">
                <a:solidFill>
                  <a:prstClr val="black"/>
                </a:solidFill>
                <a:effectLst>
                  <a:glow rad="63500">
                    <a:srgbClr val="9BBB59">
                      <a:lumMod val="75000"/>
                      <a:alpha val="40000"/>
                    </a:srgbClr>
                  </a:glow>
                </a:effectLst>
                <a:latin typeface="Avenir Light"/>
                <a:cs typeface="Avenir Light"/>
              </a:rPr>
              <a:t>diseases</a:t>
            </a:r>
            <a:endParaRPr lang="en-US" dirty="0">
              <a:solidFill>
                <a:prstClr val="black"/>
              </a:solidFill>
              <a:effectLst>
                <a:glow rad="63500">
                  <a:srgbClr val="9BBB59">
                    <a:lumMod val="75000"/>
                    <a:alpha val="40000"/>
                  </a:srgbClr>
                </a:glow>
              </a:effectLst>
              <a:latin typeface="Avenir Light"/>
              <a:cs typeface="Avenir Light"/>
            </a:endParaRPr>
          </a:p>
        </p:txBody>
      </p:sp>
      <p:sp>
        <p:nvSpPr>
          <p:cNvPr id="6" name="Rectangle 5"/>
          <p:cNvSpPr/>
          <p:nvPr/>
        </p:nvSpPr>
        <p:spPr>
          <a:xfrm>
            <a:off x="2707267" y="3876679"/>
            <a:ext cx="1786238" cy="646331"/>
          </a:xfrm>
          <a:prstGeom prst="rect">
            <a:avLst/>
          </a:prstGeom>
        </p:spPr>
        <p:txBody>
          <a:bodyPr wrap="square">
            <a:spAutoFit/>
          </a:bodyPr>
          <a:lstStyle/>
          <a:p>
            <a:pPr algn="ctr"/>
            <a:r>
              <a:rPr lang="en-US" dirty="0" smtClean="0">
                <a:solidFill>
                  <a:prstClr val="black"/>
                </a:solidFill>
                <a:effectLst>
                  <a:glow rad="63500">
                    <a:srgbClr val="C0504D">
                      <a:satMod val="175000"/>
                      <a:alpha val="40000"/>
                    </a:srgbClr>
                  </a:glow>
                </a:effectLst>
                <a:latin typeface="Avenir Light"/>
                <a:cs typeface="Avenir Light"/>
              </a:rPr>
              <a:t>small </a:t>
            </a:r>
          </a:p>
          <a:p>
            <a:pPr algn="ctr"/>
            <a:r>
              <a:rPr lang="en-US" dirty="0" smtClean="0">
                <a:solidFill>
                  <a:prstClr val="black"/>
                </a:solidFill>
                <a:effectLst>
                  <a:glow rad="63500">
                    <a:srgbClr val="C0504D">
                      <a:satMod val="175000"/>
                      <a:alpha val="40000"/>
                    </a:srgbClr>
                  </a:glow>
                </a:effectLst>
                <a:latin typeface="Avenir Light"/>
                <a:cs typeface="Avenir Light"/>
              </a:rPr>
              <a:t>molecules </a:t>
            </a:r>
            <a:endParaRPr lang="en-US" dirty="0">
              <a:solidFill>
                <a:prstClr val="black"/>
              </a:solidFill>
              <a:effectLst>
                <a:glow rad="63500">
                  <a:srgbClr val="C0504D">
                    <a:satMod val="175000"/>
                    <a:alpha val="40000"/>
                  </a:srgbClr>
                </a:glow>
              </a:effectLst>
              <a:latin typeface="Avenir Light"/>
              <a:cs typeface="Avenir Light"/>
            </a:endParaRPr>
          </a:p>
        </p:txBody>
      </p:sp>
      <p:sp>
        <p:nvSpPr>
          <p:cNvPr id="9" name="Rectangle 8"/>
          <p:cNvSpPr/>
          <p:nvPr/>
        </p:nvSpPr>
        <p:spPr>
          <a:xfrm>
            <a:off x="5881901" y="2056741"/>
            <a:ext cx="1644275" cy="646331"/>
          </a:xfrm>
          <a:prstGeom prst="rect">
            <a:avLst/>
          </a:prstGeom>
        </p:spPr>
        <p:txBody>
          <a:bodyPr wrap="square">
            <a:spAutoFit/>
          </a:bodyPr>
          <a:lstStyle/>
          <a:p>
            <a:pPr algn="ctr"/>
            <a:r>
              <a:rPr lang="en-US" dirty="0" smtClean="0">
                <a:solidFill>
                  <a:prstClr val="black"/>
                </a:solidFill>
                <a:latin typeface="Avenir Light"/>
                <a:cs typeface="Avenir Light"/>
              </a:rPr>
              <a:t>Biological pathways</a:t>
            </a:r>
            <a:endParaRPr lang="en-US" dirty="0">
              <a:solidFill>
                <a:prstClr val="black"/>
              </a:solidFill>
              <a:latin typeface="Avenir Light"/>
              <a:cs typeface="Avenir Light"/>
            </a:endParaRPr>
          </a:p>
        </p:txBody>
      </p:sp>
      <p:sp>
        <p:nvSpPr>
          <p:cNvPr id="10" name="Rectangle 9"/>
          <p:cNvSpPr/>
          <p:nvPr/>
        </p:nvSpPr>
        <p:spPr>
          <a:xfrm>
            <a:off x="3547078" y="534331"/>
            <a:ext cx="1644275" cy="646331"/>
          </a:xfrm>
          <a:prstGeom prst="rect">
            <a:avLst/>
          </a:prstGeom>
        </p:spPr>
        <p:txBody>
          <a:bodyPr wrap="square">
            <a:spAutoFit/>
          </a:bodyPr>
          <a:lstStyle/>
          <a:p>
            <a:pPr algn="ctr"/>
            <a:r>
              <a:rPr lang="en-US" dirty="0" smtClean="0">
                <a:solidFill>
                  <a:prstClr val="black"/>
                </a:solidFill>
                <a:latin typeface="Avenir Light"/>
                <a:cs typeface="Avenir Light"/>
              </a:rPr>
              <a:t>Biological process </a:t>
            </a:r>
            <a:endParaRPr lang="en-US" dirty="0">
              <a:solidFill>
                <a:prstClr val="black"/>
              </a:solidFill>
              <a:latin typeface="Avenir Light"/>
              <a:cs typeface="Avenir Light"/>
            </a:endParaRPr>
          </a:p>
        </p:txBody>
      </p:sp>
      <p:sp>
        <p:nvSpPr>
          <p:cNvPr id="11" name="Rectangle 10"/>
          <p:cNvSpPr/>
          <p:nvPr/>
        </p:nvSpPr>
        <p:spPr>
          <a:xfrm>
            <a:off x="1829511" y="1359593"/>
            <a:ext cx="1644275" cy="646331"/>
          </a:xfrm>
          <a:prstGeom prst="rect">
            <a:avLst/>
          </a:prstGeom>
        </p:spPr>
        <p:txBody>
          <a:bodyPr wrap="square">
            <a:spAutoFit/>
          </a:bodyPr>
          <a:lstStyle/>
          <a:p>
            <a:pPr algn="ctr"/>
            <a:r>
              <a:rPr lang="en-US" dirty="0" smtClean="0">
                <a:solidFill>
                  <a:prstClr val="black"/>
                </a:solidFill>
                <a:latin typeface="Avenir Light"/>
                <a:cs typeface="Avenir Light"/>
              </a:rPr>
              <a:t>Molecular function</a:t>
            </a:r>
            <a:endParaRPr lang="en-US" dirty="0">
              <a:solidFill>
                <a:prstClr val="black"/>
              </a:solidFill>
              <a:latin typeface="Avenir Light"/>
              <a:cs typeface="Avenir Light"/>
            </a:endParaRPr>
          </a:p>
        </p:txBody>
      </p:sp>
      <p:sp>
        <p:nvSpPr>
          <p:cNvPr id="12" name="Rectangle 11"/>
          <p:cNvSpPr/>
          <p:nvPr/>
        </p:nvSpPr>
        <p:spPr>
          <a:xfrm>
            <a:off x="4843787" y="801668"/>
            <a:ext cx="1644275" cy="646331"/>
          </a:xfrm>
          <a:prstGeom prst="rect">
            <a:avLst/>
          </a:prstGeom>
        </p:spPr>
        <p:txBody>
          <a:bodyPr wrap="square">
            <a:spAutoFit/>
          </a:bodyPr>
          <a:lstStyle/>
          <a:p>
            <a:pPr algn="ctr"/>
            <a:r>
              <a:rPr lang="en-US" dirty="0" smtClean="0">
                <a:solidFill>
                  <a:prstClr val="black"/>
                </a:solidFill>
                <a:latin typeface="Avenir Light"/>
                <a:cs typeface="Avenir Light"/>
              </a:rPr>
              <a:t>Cellular compartment</a:t>
            </a:r>
            <a:endParaRPr lang="en-US" dirty="0">
              <a:solidFill>
                <a:prstClr val="black"/>
              </a:solidFill>
              <a:latin typeface="Avenir Light"/>
              <a:cs typeface="Avenir Light"/>
            </a:endParaRPr>
          </a:p>
        </p:txBody>
      </p:sp>
      <p:sp>
        <p:nvSpPr>
          <p:cNvPr id="13" name="Rectangle 12"/>
          <p:cNvSpPr/>
          <p:nvPr/>
        </p:nvSpPr>
        <p:spPr>
          <a:xfrm>
            <a:off x="4068215" y="2277912"/>
            <a:ext cx="809064" cy="369332"/>
          </a:xfrm>
          <a:prstGeom prst="rect">
            <a:avLst/>
          </a:prstGeom>
        </p:spPr>
        <p:txBody>
          <a:bodyPr wrap="none">
            <a:spAutoFit/>
          </a:bodyPr>
          <a:lstStyle/>
          <a:p>
            <a:r>
              <a:rPr lang="en-US" dirty="0" smtClean="0">
                <a:solidFill>
                  <a:prstClr val="black"/>
                </a:solidFill>
                <a:effectLst>
                  <a:glow rad="63500">
                    <a:srgbClr val="8064A2">
                      <a:lumMod val="75000"/>
                      <a:alpha val="40000"/>
                    </a:srgbClr>
                  </a:glow>
                </a:effectLst>
                <a:latin typeface="Avenir Light"/>
                <a:cs typeface="Avenir Light"/>
              </a:rPr>
              <a:t>genes</a:t>
            </a:r>
            <a:endParaRPr lang="en-US" dirty="0">
              <a:solidFill>
                <a:prstClr val="black"/>
              </a:solidFill>
              <a:effectLst>
                <a:glow rad="63500">
                  <a:srgbClr val="8064A2">
                    <a:lumMod val="75000"/>
                    <a:alpha val="40000"/>
                  </a:srgbClr>
                </a:glow>
              </a:effectLst>
              <a:latin typeface="Avenir Light"/>
              <a:cs typeface="Avenir Light"/>
            </a:endParaRPr>
          </a:p>
        </p:txBody>
      </p:sp>
    </p:spTree>
    <p:extLst>
      <p:ext uri="{BB962C8B-B14F-4D97-AF65-F5344CB8AC3E}">
        <p14:creationId xmlns:p14="http://schemas.microsoft.com/office/powerpoint/2010/main" val="126741008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53761" y="1117730"/>
            <a:ext cx="4622588" cy="4259658"/>
          </a:xfrm>
          <a:prstGeom prst="rect">
            <a:avLst/>
          </a:prstGeom>
        </p:spPr>
      </p:pic>
      <p:sp>
        <p:nvSpPr>
          <p:cNvPr id="5" name="Rectangle 4"/>
          <p:cNvSpPr/>
          <p:nvPr/>
        </p:nvSpPr>
        <p:spPr>
          <a:xfrm>
            <a:off x="4912813" y="4081739"/>
            <a:ext cx="1052818" cy="369332"/>
          </a:xfrm>
          <a:prstGeom prst="rect">
            <a:avLst/>
          </a:prstGeom>
        </p:spPr>
        <p:txBody>
          <a:bodyPr wrap="none">
            <a:spAutoFit/>
          </a:bodyPr>
          <a:lstStyle/>
          <a:p>
            <a:r>
              <a:rPr lang="en-US" dirty="0" smtClean="0">
                <a:solidFill>
                  <a:prstClr val="black"/>
                </a:solidFill>
                <a:effectLst>
                  <a:glow rad="63500">
                    <a:srgbClr val="9BBB59">
                      <a:lumMod val="75000"/>
                      <a:alpha val="40000"/>
                    </a:srgbClr>
                  </a:glow>
                </a:effectLst>
                <a:latin typeface="Avenir Light"/>
                <a:cs typeface="Avenir Light"/>
              </a:rPr>
              <a:t>diseases</a:t>
            </a:r>
            <a:endParaRPr lang="en-US" dirty="0">
              <a:solidFill>
                <a:prstClr val="black"/>
              </a:solidFill>
              <a:effectLst>
                <a:glow rad="63500">
                  <a:srgbClr val="9BBB59">
                    <a:lumMod val="75000"/>
                    <a:alpha val="40000"/>
                  </a:srgbClr>
                </a:glow>
              </a:effectLst>
              <a:latin typeface="Avenir Light"/>
              <a:cs typeface="Avenir Light"/>
            </a:endParaRPr>
          </a:p>
        </p:txBody>
      </p:sp>
      <p:sp>
        <p:nvSpPr>
          <p:cNvPr id="6" name="Rectangle 5"/>
          <p:cNvSpPr/>
          <p:nvPr/>
        </p:nvSpPr>
        <p:spPr>
          <a:xfrm>
            <a:off x="2707267" y="3876679"/>
            <a:ext cx="1786238" cy="646331"/>
          </a:xfrm>
          <a:prstGeom prst="rect">
            <a:avLst/>
          </a:prstGeom>
        </p:spPr>
        <p:txBody>
          <a:bodyPr wrap="square">
            <a:spAutoFit/>
          </a:bodyPr>
          <a:lstStyle/>
          <a:p>
            <a:pPr algn="ctr"/>
            <a:r>
              <a:rPr lang="en-US" dirty="0" smtClean="0">
                <a:solidFill>
                  <a:prstClr val="black"/>
                </a:solidFill>
                <a:effectLst>
                  <a:glow rad="63500">
                    <a:srgbClr val="C0504D">
                      <a:satMod val="175000"/>
                      <a:alpha val="40000"/>
                    </a:srgbClr>
                  </a:glow>
                </a:effectLst>
                <a:latin typeface="Avenir Light"/>
                <a:cs typeface="Avenir Light"/>
              </a:rPr>
              <a:t>small </a:t>
            </a:r>
          </a:p>
          <a:p>
            <a:pPr algn="ctr"/>
            <a:r>
              <a:rPr lang="en-US" dirty="0" smtClean="0">
                <a:solidFill>
                  <a:prstClr val="black"/>
                </a:solidFill>
                <a:effectLst>
                  <a:glow rad="63500">
                    <a:srgbClr val="C0504D">
                      <a:satMod val="175000"/>
                      <a:alpha val="40000"/>
                    </a:srgbClr>
                  </a:glow>
                </a:effectLst>
                <a:latin typeface="Avenir Light"/>
                <a:cs typeface="Avenir Light"/>
              </a:rPr>
              <a:t>molecules </a:t>
            </a:r>
            <a:endParaRPr lang="en-US" dirty="0">
              <a:solidFill>
                <a:prstClr val="black"/>
              </a:solidFill>
              <a:effectLst>
                <a:glow rad="63500">
                  <a:srgbClr val="C0504D">
                    <a:satMod val="175000"/>
                    <a:alpha val="40000"/>
                  </a:srgbClr>
                </a:glow>
              </a:effectLst>
              <a:latin typeface="Avenir Light"/>
              <a:cs typeface="Avenir Light"/>
            </a:endParaRPr>
          </a:p>
        </p:txBody>
      </p:sp>
      <p:sp>
        <p:nvSpPr>
          <p:cNvPr id="8" name="Rectangle 7"/>
          <p:cNvSpPr/>
          <p:nvPr/>
        </p:nvSpPr>
        <p:spPr>
          <a:xfrm>
            <a:off x="5456498" y="3258146"/>
            <a:ext cx="1644275" cy="646331"/>
          </a:xfrm>
          <a:prstGeom prst="rect">
            <a:avLst/>
          </a:prstGeom>
        </p:spPr>
        <p:txBody>
          <a:bodyPr wrap="square">
            <a:spAutoFit/>
          </a:bodyPr>
          <a:lstStyle/>
          <a:p>
            <a:pPr algn="ctr"/>
            <a:r>
              <a:rPr lang="en-US" dirty="0" smtClean="0">
                <a:solidFill>
                  <a:prstClr val="black"/>
                </a:solidFill>
                <a:effectLst>
                  <a:glow rad="63500">
                    <a:srgbClr val="9BBB59">
                      <a:lumMod val="75000"/>
                      <a:alpha val="40000"/>
                    </a:srgbClr>
                  </a:glow>
                </a:effectLst>
                <a:latin typeface="Avenir Light"/>
                <a:cs typeface="Avenir Light"/>
              </a:rPr>
              <a:t>Disease anatomies</a:t>
            </a:r>
            <a:endParaRPr lang="en-US" dirty="0">
              <a:solidFill>
                <a:prstClr val="black"/>
              </a:solidFill>
              <a:effectLst>
                <a:glow rad="63500">
                  <a:srgbClr val="9BBB59">
                    <a:lumMod val="75000"/>
                    <a:alpha val="40000"/>
                  </a:srgbClr>
                </a:glow>
              </a:effectLst>
              <a:latin typeface="Avenir Light"/>
              <a:cs typeface="Avenir Light"/>
            </a:endParaRPr>
          </a:p>
        </p:txBody>
      </p:sp>
      <p:sp>
        <p:nvSpPr>
          <p:cNvPr id="9" name="Rectangle 8"/>
          <p:cNvSpPr/>
          <p:nvPr/>
        </p:nvSpPr>
        <p:spPr>
          <a:xfrm>
            <a:off x="5881901" y="2056741"/>
            <a:ext cx="1644275" cy="646331"/>
          </a:xfrm>
          <a:prstGeom prst="rect">
            <a:avLst/>
          </a:prstGeom>
        </p:spPr>
        <p:txBody>
          <a:bodyPr wrap="square">
            <a:spAutoFit/>
          </a:bodyPr>
          <a:lstStyle/>
          <a:p>
            <a:pPr algn="ctr"/>
            <a:r>
              <a:rPr lang="en-US" dirty="0" smtClean="0">
                <a:solidFill>
                  <a:prstClr val="black"/>
                </a:solidFill>
                <a:latin typeface="Avenir Light"/>
                <a:cs typeface="Avenir Light"/>
              </a:rPr>
              <a:t>Biological pathways</a:t>
            </a:r>
            <a:endParaRPr lang="en-US" dirty="0">
              <a:solidFill>
                <a:prstClr val="black"/>
              </a:solidFill>
              <a:latin typeface="Avenir Light"/>
              <a:cs typeface="Avenir Light"/>
            </a:endParaRPr>
          </a:p>
        </p:txBody>
      </p:sp>
      <p:sp>
        <p:nvSpPr>
          <p:cNvPr id="10" name="Rectangle 9"/>
          <p:cNvSpPr/>
          <p:nvPr/>
        </p:nvSpPr>
        <p:spPr>
          <a:xfrm>
            <a:off x="3547078" y="534331"/>
            <a:ext cx="1644275" cy="646331"/>
          </a:xfrm>
          <a:prstGeom prst="rect">
            <a:avLst/>
          </a:prstGeom>
        </p:spPr>
        <p:txBody>
          <a:bodyPr wrap="square">
            <a:spAutoFit/>
          </a:bodyPr>
          <a:lstStyle/>
          <a:p>
            <a:pPr algn="ctr"/>
            <a:r>
              <a:rPr lang="en-US" dirty="0" smtClean="0">
                <a:solidFill>
                  <a:prstClr val="black"/>
                </a:solidFill>
                <a:latin typeface="Avenir Light"/>
                <a:cs typeface="Avenir Light"/>
              </a:rPr>
              <a:t>Biological process </a:t>
            </a:r>
            <a:endParaRPr lang="en-US" dirty="0">
              <a:solidFill>
                <a:prstClr val="black"/>
              </a:solidFill>
              <a:latin typeface="Avenir Light"/>
              <a:cs typeface="Avenir Light"/>
            </a:endParaRPr>
          </a:p>
        </p:txBody>
      </p:sp>
      <p:sp>
        <p:nvSpPr>
          <p:cNvPr id="11" name="Rectangle 10"/>
          <p:cNvSpPr/>
          <p:nvPr/>
        </p:nvSpPr>
        <p:spPr>
          <a:xfrm>
            <a:off x="1829511" y="1359593"/>
            <a:ext cx="1644275" cy="646331"/>
          </a:xfrm>
          <a:prstGeom prst="rect">
            <a:avLst/>
          </a:prstGeom>
        </p:spPr>
        <p:txBody>
          <a:bodyPr wrap="square">
            <a:spAutoFit/>
          </a:bodyPr>
          <a:lstStyle/>
          <a:p>
            <a:pPr algn="ctr"/>
            <a:r>
              <a:rPr lang="en-US" dirty="0" smtClean="0">
                <a:solidFill>
                  <a:prstClr val="black"/>
                </a:solidFill>
                <a:latin typeface="Avenir Light"/>
                <a:cs typeface="Avenir Light"/>
              </a:rPr>
              <a:t>Molecular function</a:t>
            </a:r>
            <a:endParaRPr lang="en-US" dirty="0">
              <a:solidFill>
                <a:prstClr val="black"/>
              </a:solidFill>
              <a:latin typeface="Avenir Light"/>
              <a:cs typeface="Avenir Light"/>
            </a:endParaRPr>
          </a:p>
        </p:txBody>
      </p:sp>
      <p:sp>
        <p:nvSpPr>
          <p:cNvPr id="12" name="Rectangle 11"/>
          <p:cNvSpPr/>
          <p:nvPr/>
        </p:nvSpPr>
        <p:spPr>
          <a:xfrm>
            <a:off x="4843787" y="801668"/>
            <a:ext cx="1644275" cy="646331"/>
          </a:xfrm>
          <a:prstGeom prst="rect">
            <a:avLst/>
          </a:prstGeom>
        </p:spPr>
        <p:txBody>
          <a:bodyPr wrap="square">
            <a:spAutoFit/>
          </a:bodyPr>
          <a:lstStyle/>
          <a:p>
            <a:pPr algn="ctr"/>
            <a:r>
              <a:rPr lang="en-US" dirty="0" smtClean="0">
                <a:solidFill>
                  <a:prstClr val="black"/>
                </a:solidFill>
                <a:latin typeface="Avenir Light"/>
                <a:cs typeface="Avenir Light"/>
              </a:rPr>
              <a:t>Cellular compartment</a:t>
            </a:r>
            <a:endParaRPr lang="en-US" dirty="0">
              <a:solidFill>
                <a:prstClr val="black"/>
              </a:solidFill>
              <a:latin typeface="Avenir Light"/>
              <a:cs typeface="Avenir Light"/>
            </a:endParaRPr>
          </a:p>
        </p:txBody>
      </p:sp>
      <p:sp>
        <p:nvSpPr>
          <p:cNvPr id="13" name="Rectangle 12"/>
          <p:cNvSpPr/>
          <p:nvPr/>
        </p:nvSpPr>
        <p:spPr>
          <a:xfrm>
            <a:off x="4068215" y="2277912"/>
            <a:ext cx="809064" cy="369332"/>
          </a:xfrm>
          <a:prstGeom prst="rect">
            <a:avLst/>
          </a:prstGeom>
        </p:spPr>
        <p:txBody>
          <a:bodyPr wrap="none">
            <a:spAutoFit/>
          </a:bodyPr>
          <a:lstStyle/>
          <a:p>
            <a:r>
              <a:rPr lang="en-US" dirty="0" smtClean="0">
                <a:solidFill>
                  <a:prstClr val="black"/>
                </a:solidFill>
                <a:effectLst>
                  <a:glow rad="63500">
                    <a:srgbClr val="8064A2">
                      <a:lumMod val="75000"/>
                      <a:alpha val="40000"/>
                    </a:srgbClr>
                  </a:glow>
                </a:effectLst>
                <a:latin typeface="Avenir Light"/>
                <a:cs typeface="Avenir Light"/>
              </a:rPr>
              <a:t>genes</a:t>
            </a:r>
            <a:endParaRPr lang="en-US" dirty="0">
              <a:solidFill>
                <a:prstClr val="black"/>
              </a:solidFill>
              <a:effectLst>
                <a:glow rad="63500">
                  <a:srgbClr val="8064A2">
                    <a:lumMod val="75000"/>
                    <a:alpha val="40000"/>
                  </a:srgbClr>
                </a:glow>
              </a:effectLst>
              <a:latin typeface="Avenir Light"/>
              <a:cs typeface="Avenir Light"/>
            </a:endParaRPr>
          </a:p>
        </p:txBody>
      </p:sp>
    </p:spTree>
    <p:extLst>
      <p:ext uri="{BB962C8B-B14F-4D97-AF65-F5344CB8AC3E}">
        <p14:creationId xmlns:p14="http://schemas.microsoft.com/office/powerpoint/2010/main" val="381232573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65401" y="1067578"/>
            <a:ext cx="4734228" cy="4431004"/>
          </a:xfrm>
          <a:prstGeom prst="rect">
            <a:avLst/>
          </a:prstGeom>
        </p:spPr>
      </p:pic>
      <p:sp>
        <p:nvSpPr>
          <p:cNvPr id="5" name="Rectangle 4"/>
          <p:cNvSpPr/>
          <p:nvPr/>
        </p:nvSpPr>
        <p:spPr>
          <a:xfrm>
            <a:off x="4912813" y="4081739"/>
            <a:ext cx="1052818" cy="369332"/>
          </a:xfrm>
          <a:prstGeom prst="rect">
            <a:avLst/>
          </a:prstGeom>
        </p:spPr>
        <p:txBody>
          <a:bodyPr wrap="none">
            <a:spAutoFit/>
          </a:bodyPr>
          <a:lstStyle/>
          <a:p>
            <a:r>
              <a:rPr lang="en-US" dirty="0" smtClean="0">
                <a:solidFill>
                  <a:prstClr val="black"/>
                </a:solidFill>
                <a:effectLst>
                  <a:glow rad="63500">
                    <a:srgbClr val="9BBB59">
                      <a:lumMod val="75000"/>
                      <a:alpha val="40000"/>
                    </a:srgbClr>
                  </a:glow>
                </a:effectLst>
                <a:latin typeface="Avenir Light"/>
                <a:cs typeface="Avenir Light"/>
              </a:rPr>
              <a:t>diseases</a:t>
            </a:r>
            <a:endParaRPr lang="en-US" dirty="0">
              <a:solidFill>
                <a:prstClr val="black"/>
              </a:solidFill>
              <a:effectLst>
                <a:glow rad="63500">
                  <a:srgbClr val="9BBB59">
                    <a:lumMod val="75000"/>
                    <a:alpha val="40000"/>
                  </a:srgbClr>
                </a:glow>
              </a:effectLst>
              <a:latin typeface="Avenir Light"/>
              <a:cs typeface="Avenir Light"/>
            </a:endParaRPr>
          </a:p>
        </p:txBody>
      </p:sp>
      <p:sp>
        <p:nvSpPr>
          <p:cNvPr id="6" name="Rectangle 5"/>
          <p:cNvSpPr/>
          <p:nvPr/>
        </p:nvSpPr>
        <p:spPr>
          <a:xfrm>
            <a:off x="2707267" y="3876679"/>
            <a:ext cx="1786238" cy="646331"/>
          </a:xfrm>
          <a:prstGeom prst="rect">
            <a:avLst/>
          </a:prstGeom>
        </p:spPr>
        <p:txBody>
          <a:bodyPr wrap="square">
            <a:spAutoFit/>
          </a:bodyPr>
          <a:lstStyle/>
          <a:p>
            <a:pPr algn="ctr"/>
            <a:r>
              <a:rPr lang="en-US" dirty="0" smtClean="0">
                <a:solidFill>
                  <a:prstClr val="black"/>
                </a:solidFill>
                <a:effectLst>
                  <a:glow rad="63500">
                    <a:srgbClr val="C0504D">
                      <a:satMod val="175000"/>
                      <a:alpha val="40000"/>
                    </a:srgbClr>
                  </a:glow>
                </a:effectLst>
                <a:latin typeface="Avenir Light"/>
                <a:cs typeface="Avenir Light"/>
              </a:rPr>
              <a:t>small </a:t>
            </a:r>
          </a:p>
          <a:p>
            <a:pPr algn="ctr"/>
            <a:r>
              <a:rPr lang="en-US" dirty="0" smtClean="0">
                <a:solidFill>
                  <a:prstClr val="black"/>
                </a:solidFill>
                <a:effectLst>
                  <a:glow rad="63500">
                    <a:srgbClr val="C0504D">
                      <a:satMod val="175000"/>
                      <a:alpha val="40000"/>
                    </a:srgbClr>
                  </a:glow>
                </a:effectLst>
                <a:latin typeface="Avenir Light"/>
                <a:cs typeface="Avenir Light"/>
              </a:rPr>
              <a:t>molecules </a:t>
            </a:r>
            <a:endParaRPr lang="en-US" dirty="0">
              <a:solidFill>
                <a:prstClr val="black"/>
              </a:solidFill>
              <a:effectLst>
                <a:glow rad="63500">
                  <a:srgbClr val="C0504D">
                    <a:satMod val="175000"/>
                    <a:alpha val="40000"/>
                  </a:srgbClr>
                </a:glow>
              </a:effectLst>
              <a:latin typeface="Avenir Light"/>
              <a:cs typeface="Avenir Light"/>
            </a:endParaRPr>
          </a:p>
        </p:txBody>
      </p:sp>
      <p:sp>
        <p:nvSpPr>
          <p:cNvPr id="8" name="Rectangle 7"/>
          <p:cNvSpPr/>
          <p:nvPr/>
        </p:nvSpPr>
        <p:spPr>
          <a:xfrm>
            <a:off x="5456498" y="3258146"/>
            <a:ext cx="1644275" cy="646331"/>
          </a:xfrm>
          <a:prstGeom prst="rect">
            <a:avLst/>
          </a:prstGeom>
        </p:spPr>
        <p:txBody>
          <a:bodyPr wrap="square">
            <a:spAutoFit/>
          </a:bodyPr>
          <a:lstStyle/>
          <a:p>
            <a:pPr algn="ctr"/>
            <a:r>
              <a:rPr lang="en-US" dirty="0" smtClean="0">
                <a:solidFill>
                  <a:prstClr val="black"/>
                </a:solidFill>
                <a:effectLst>
                  <a:glow rad="63500">
                    <a:srgbClr val="9BBB59">
                      <a:lumMod val="75000"/>
                      <a:alpha val="40000"/>
                    </a:srgbClr>
                  </a:glow>
                </a:effectLst>
                <a:latin typeface="Avenir Light"/>
                <a:cs typeface="Avenir Light"/>
              </a:rPr>
              <a:t>Disease anatomies</a:t>
            </a:r>
            <a:endParaRPr lang="en-US" dirty="0">
              <a:solidFill>
                <a:prstClr val="black"/>
              </a:solidFill>
              <a:effectLst>
                <a:glow rad="63500">
                  <a:srgbClr val="9BBB59">
                    <a:lumMod val="75000"/>
                    <a:alpha val="40000"/>
                  </a:srgbClr>
                </a:glow>
              </a:effectLst>
              <a:latin typeface="Avenir Light"/>
              <a:cs typeface="Avenir Light"/>
            </a:endParaRPr>
          </a:p>
        </p:txBody>
      </p:sp>
      <p:sp>
        <p:nvSpPr>
          <p:cNvPr id="9" name="Rectangle 8"/>
          <p:cNvSpPr/>
          <p:nvPr/>
        </p:nvSpPr>
        <p:spPr>
          <a:xfrm>
            <a:off x="5881901" y="2056741"/>
            <a:ext cx="1644275" cy="646331"/>
          </a:xfrm>
          <a:prstGeom prst="rect">
            <a:avLst/>
          </a:prstGeom>
        </p:spPr>
        <p:txBody>
          <a:bodyPr wrap="square">
            <a:spAutoFit/>
          </a:bodyPr>
          <a:lstStyle/>
          <a:p>
            <a:pPr algn="ctr"/>
            <a:r>
              <a:rPr lang="en-US" dirty="0" smtClean="0">
                <a:solidFill>
                  <a:prstClr val="black"/>
                </a:solidFill>
                <a:latin typeface="Avenir Light"/>
                <a:cs typeface="Avenir Light"/>
              </a:rPr>
              <a:t>Biological pathways</a:t>
            </a:r>
            <a:endParaRPr lang="en-US" dirty="0">
              <a:solidFill>
                <a:prstClr val="black"/>
              </a:solidFill>
              <a:latin typeface="Avenir Light"/>
              <a:cs typeface="Avenir Light"/>
            </a:endParaRPr>
          </a:p>
        </p:txBody>
      </p:sp>
      <p:sp>
        <p:nvSpPr>
          <p:cNvPr id="10" name="Rectangle 9"/>
          <p:cNvSpPr/>
          <p:nvPr/>
        </p:nvSpPr>
        <p:spPr>
          <a:xfrm>
            <a:off x="3547078" y="534331"/>
            <a:ext cx="1644275" cy="646331"/>
          </a:xfrm>
          <a:prstGeom prst="rect">
            <a:avLst/>
          </a:prstGeom>
        </p:spPr>
        <p:txBody>
          <a:bodyPr wrap="square">
            <a:spAutoFit/>
          </a:bodyPr>
          <a:lstStyle/>
          <a:p>
            <a:pPr algn="ctr"/>
            <a:r>
              <a:rPr lang="en-US" dirty="0" smtClean="0">
                <a:solidFill>
                  <a:prstClr val="black"/>
                </a:solidFill>
                <a:latin typeface="Avenir Light"/>
                <a:cs typeface="Avenir Light"/>
              </a:rPr>
              <a:t>Biological process </a:t>
            </a:r>
            <a:endParaRPr lang="en-US" dirty="0">
              <a:solidFill>
                <a:prstClr val="black"/>
              </a:solidFill>
              <a:latin typeface="Avenir Light"/>
              <a:cs typeface="Avenir Light"/>
            </a:endParaRPr>
          </a:p>
        </p:txBody>
      </p:sp>
      <p:sp>
        <p:nvSpPr>
          <p:cNvPr id="11" name="Rectangle 10"/>
          <p:cNvSpPr/>
          <p:nvPr/>
        </p:nvSpPr>
        <p:spPr>
          <a:xfrm>
            <a:off x="1829511" y="1359593"/>
            <a:ext cx="1644275" cy="646331"/>
          </a:xfrm>
          <a:prstGeom prst="rect">
            <a:avLst/>
          </a:prstGeom>
        </p:spPr>
        <p:txBody>
          <a:bodyPr wrap="square">
            <a:spAutoFit/>
          </a:bodyPr>
          <a:lstStyle/>
          <a:p>
            <a:pPr algn="ctr"/>
            <a:r>
              <a:rPr lang="en-US" dirty="0" smtClean="0">
                <a:solidFill>
                  <a:prstClr val="black"/>
                </a:solidFill>
                <a:latin typeface="Avenir Light"/>
                <a:cs typeface="Avenir Light"/>
              </a:rPr>
              <a:t>Molecular function</a:t>
            </a:r>
            <a:endParaRPr lang="en-US" dirty="0">
              <a:solidFill>
                <a:prstClr val="black"/>
              </a:solidFill>
              <a:latin typeface="Avenir Light"/>
              <a:cs typeface="Avenir Light"/>
            </a:endParaRPr>
          </a:p>
        </p:txBody>
      </p:sp>
      <p:sp>
        <p:nvSpPr>
          <p:cNvPr id="12" name="Rectangle 11"/>
          <p:cNvSpPr/>
          <p:nvPr/>
        </p:nvSpPr>
        <p:spPr>
          <a:xfrm>
            <a:off x="4843787" y="801668"/>
            <a:ext cx="1644275" cy="646331"/>
          </a:xfrm>
          <a:prstGeom prst="rect">
            <a:avLst/>
          </a:prstGeom>
        </p:spPr>
        <p:txBody>
          <a:bodyPr wrap="square">
            <a:spAutoFit/>
          </a:bodyPr>
          <a:lstStyle/>
          <a:p>
            <a:pPr algn="ctr"/>
            <a:r>
              <a:rPr lang="en-US" dirty="0" smtClean="0">
                <a:solidFill>
                  <a:prstClr val="black"/>
                </a:solidFill>
                <a:latin typeface="Avenir Light"/>
                <a:cs typeface="Avenir Light"/>
              </a:rPr>
              <a:t>Cellular compartment</a:t>
            </a:r>
            <a:endParaRPr lang="en-US" dirty="0">
              <a:solidFill>
                <a:prstClr val="black"/>
              </a:solidFill>
              <a:latin typeface="Avenir Light"/>
              <a:cs typeface="Avenir Light"/>
            </a:endParaRPr>
          </a:p>
        </p:txBody>
      </p:sp>
      <p:sp>
        <p:nvSpPr>
          <p:cNvPr id="13" name="Rectangle 12"/>
          <p:cNvSpPr/>
          <p:nvPr/>
        </p:nvSpPr>
        <p:spPr>
          <a:xfrm>
            <a:off x="4068215" y="2277912"/>
            <a:ext cx="809064" cy="369332"/>
          </a:xfrm>
          <a:prstGeom prst="rect">
            <a:avLst/>
          </a:prstGeom>
        </p:spPr>
        <p:txBody>
          <a:bodyPr wrap="none">
            <a:spAutoFit/>
          </a:bodyPr>
          <a:lstStyle/>
          <a:p>
            <a:r>
              <a:rPr lang="en-US" dirty="0" smtClean="0">
                <a:solidFill>
                  <a:prstClr val="black"/>
                </a:solidFill>
                <a:effectLst>
                  <a:glow rad="63500">
                    <a:srgbClr val="8064A2">
                      <a:lumMod val="75000"/>
                      <a:alpha val="40000"/>
                    </a:srgbClr>
                  </a:glow>
                </a:effectLst>
                <a:latin typeface="Avenir Light"/>
                <a:cs typeface="Avenir Light"/>
              </a:rPr>
              <a:t>genes</a:t>
            </a:r>
            <a:endParaRPr lang="en-US" dirty="0">
              <a:solidFill>
                <a:prstClr val="black"/>
              </a:solidFill>
              <a:effectLst>
                <a:glow rad="63500">
                  <a:srgbClr val="8064A2">
                    <a:lumMod val="75000"/>
                    <a:alpha val="40000"/>
                  </a:srgbClr>
                </a:glow>
              </a:effectLst>
              <a:latin typeface="Avenir Light"/>
              <a:cs typeface="Avenir Light"/>
            </a:endParaRPr>
          </a:p>
        </p:txBody>
      </p:sp>
      <p:sp>
        <p:nvSpPr>
          <p:cNvPr id="14" name="Rectangle 13"/>
          <p:cNvSpPr/>
          <p:nvPr/>
        </p:nvSpPr>
        <p:spPr>
          <a:xfrm>
            <a:off x="5860648" y="4764505"/>
            <a:ext cx="1236556" cy="369332"/>
          </a:xfrm>
          <a:prstGeom prst="rect">
            <a:avLst/>
          </a:prstGeom>
        </p:spPr>
        <p:txBody>
          <a:bodyPr wrap="none">
            <a:spAutoFit/>
          </a:bodyPr>
          <a:lstStyle/>
          <a:p>
            <a:r>
              <a:rPr lang="en-US" dirty="0" smtClean="0">
                <a:solidFill>
                  <a:prstClr val="black"/>
                </a:solidFill>
                <a:effectLst>
                  <a:glow rad="63500">
                    <a:srgbClr val="9BBB59">
                      <a:lumMod val="75000"/>
                      <a:alpha val="40000"/>
                    </a:srgbClr>
                  </a:glow>
                </a:effectLst>
                <a:latin typeface="Avenir Light"/>
                <a:cs typeface="Avenir Light"/>
              </a:rPr>
              <a:t>symptoms</a:t>
            </a:r>
            <a:endParaRPr lang="en-US" dirty="0">
              <a:solidFill>
                <a:prstClr val="black"/>
              </a:solidFill>
              <a:effectLst>
                <a:glow rad="63500">
                  <a:srgbClr val="9BBB59">
                    <a:lumMod val="75000"/>
                    <a:alpha val="40000"/>
                  </a:srgbClr>
                </a:glow>
              </a:effectLst>
              <a:latin typeface="Avenir Light"/>
              <a:cs typeface="Avenir Light"/>
            </a:endParaRPr>
          </a:p>
        </p:txBody>
      </p:sp>
    </p:spTree>
    <p:extLst>
      <p:ext uri="{BB962C8B-B14F-4D97-AF65-F5344CB8AC3E}">
        <p14:creationId xmlns:p14="http://schemas.microsoft.com/office/powerpoint/2010/main" val="130975872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27086" y="983459"/>
            <a:ext cx="5341018" cy="4710898"/>
          </a:xfrm>
          <a:prstGeom prst="rect">
            <a:avLst/>
          </a:prstGeom>
        </p:spPr>
      </p:pic>
      <p:sp>
        <p:nvSpPr>
          <p:cNvPr id="5" name="Rectangle 4"/>
          <p:cNvSpPr/>
          <p:nvPr/>
        </p:nvSpPr>
        <p:spPr>
          <a:xfrm>
            <a:off x="4912813" y="4081739"/>
            <a:ext cx="1052818" cy="369332"/>
          </a:xfrm>
          <a:prstGeom prst="rect">
            <a:avLst/>
          </a:prstGeom>
        </p:spPr>
        <p:txBody>
          <a:bodyPr wrap="none">
            <a:spAutoFit/>
          </a:bodyPr>
          <a:lstStyle/>
          <a:p>
            <a:r>
              <a:rPr lang="en-US" dirty="0" smtClean="0">
                <a:solidFill>
                  <a:prstClr val="black"/>
                </a:solidFill>
                <a:effectLst>
                  <a:glow rad="63500">
                    <a:srgbClr val="9BBB59">
                      <a:lumMod val="75000"/>
                      <a:alpha val="40000"/>
                    </a:srgbClr>
                  </a:glow>
                </a:effectLst>
                <a:latin typeface="Avenir Light"/>
                <a:cs typeface="Avenir Light"/>
              </a:rPr>
              <a:t>diseases</a:t>
            </a:r>
            <a:endParaRPr lang="en-US" dirty="0">
              <a:solidFill>
                <a:prstClr val="black"/>
              </a:solidFill>
              <a:effectLst>
                <a:glow rad="63500">
                  <a:srgbClr val="9BBB59">
                    <a:lumMod val="75000"/>
                    <a:alpha val="40000"/>
                  </a:srgbClr>
                </a:glow>
              </a:effectLst>
              <a:latin typeface="Avenir Light"/>
              <a:cs typeface="Avenir Light"/>
            </a:endParaRPr>
          </a:p>
        </p:txBody>
      </p:sp>
      <p:sp>
        <p:nvSpPr>
          <p:cNvPr id="6" name="Rectangle 5"/>
          <p:cNvSpPr/>
          <p:nvPr/>
        </p:nvSpPr>
        <p:spPr>
          <a:xfrm>
            <a:off x="2707267" y="3876679"/>
            <a:ext cx="1786238" cy="646331"/>
          </a:xfrm>
          <a:prstGeom prst="rect">
            <a:avLst/>
          </a:prstGeom>
        </p:spPr>
        <p:txBody>
          <a:bodyPr wrap="square">
            <a:spAutoFit/>
          </a:bodyPr>
          <a:lstStyle/>
          <a:p>
            <a:pPr algn="ctr"/>
            <a:r>
              <a:rPr lang="en-US" dirty="0" smtClean="0">
                <a:solidFill>
                  <a:prstClr val="black"/>
                </a:solidFill>
                <a:effectLst>
                  <a:glow rad="63500">
                    <a:srgbClr val="C0504D">
                      <a:satMod val="175000"/>
                      <a:alpha val="40000"/>
                    </a:srgbClr>
                  </a:glow>
                </a:effectLst>
                <a:latin typeface="Avenir Light"/>
                <a:cs typeface="Avenir Light"/>
              </a:rPr>
              <a:t>small </a:t>
            </a:r>
          </a:p>
          <a:p>
            <a:pPr algn="ctr"/>
            <a:r>
              <a:rPr lang="en-US" dirty="0" smtClean="0">
                <a:solidFill>
                  <a:prstClr val="black"/>
                </a:solidFill>
                <a:effectLst>
                  <a:glow rad="63500">
                    <a:srgbClr val="C0504D">
                      <a:satMod val="175000"/>
                      <a:alpha val="40000"/>
                    </a:srgbClr>
                  </a:glow>
                </a:effectLst>
                <a:latin typeface="Avenir Light"/>
                <a:cs typeface="Avenir Light"/>
              </a:rPr>
              <a:t>molecules </a:t>
            </a:r>
            <a:endParaRPr lang="en-US" dirty="0">
              <a:solidFill>
                <a:prstClr val="black"/>
              </a:solidFill>
              <a:effectLst>
                <a:glow rad="63500">
                  <a:srgbClr val="C0504D">
                    <a:satMod val="175000"/>
                    <a:alpha val="40000"/>
                  </a:srgbClr>
                </a:glow>
              </a:effectLst>
              <a:latin typeface="Avenir Light"/>
              <a:cs typeface="Avenir Light"/>
            </a:endParaRPr>
          </a:p>
        </p:txBody>
      </p:sp>
      <p:sp>
        <p:nvSpPr>
          <p:cNvPr id="7" name="Rectangle 6"/>
          <p:cNvSpPr/>
          <p:nvPr/>
        </p:nvSpPr>
        <p:spPr>
          <a:xfrm>
            <a:off x="1942560" y="4262042"/>
            <a:ext cx="1644275" cy="646331"/>
          </a:xfrm>
          <a:prstGeom prst="rect">
            <a:avLst/>
          </a:prstGeom>
        </p:spPr>
        <p:txBody>
          <a:bodyPr wrap="square">
            <a:spAutoFit/>
          </a:bodyPr>
          <a:lstStyle/>
          <a:p>
            <a:pPr algn="ctr"/>
            <a:r>
              <a:rPr lang="en-US" dirty="0" smtClean="0">
                <a:solidFill>
                  <a:prstClr val="black"/>
                </a:solidFill>
                <a:latin typeface="Avenir Light"/>
                <a:cs typeface="Avenir Light"/>
              </a:rPr>
              <a:t>Side </a:t>
            </a:r>
          </a:p>
          <a:p>
            <a:pPr algn="ctr"/>
            <a:r>
              <a:rPr lang="en-US" dirty="0" smtClean="0">
                <a:solidFill>
                  <a:prstClr val="black"/>
                </a:solidFill>
                <a:latin typeface="Avenir Light"/>
                <a:cs typeface="Avenir Light"/>
              </a:rPr>
              <a:t>effects</a:t>
            </a:r>
            <a:endParaRPr lang="en-US" dirty="0">
              <a:solidFill>
                <a:prstClr val="black"/>
              </a:solidFill>
              <a:latin typeface="Avenir Light"/>
              <a:cs typeface="Avenir Light"/>
            </a:endParaRPr>
          </a:p>
        </p:txBody>
      </p:sp>
      <p:sp>
        <p:nvSpPr>
          <p:cNvPr id="8" name="Rectangle 7"/>
          <p:cNvSpPr/>
          <p:nvPr/>
        </p:nvSpPr>
        <p:spPr>
          <a:xfrm>
            <a:off x="5456498" y="3258146"/>
            <a:ext cx="1644275" cy="646331"/>
          </a:xfrm>
          <a:prstGeom prst="rect">
            <a:avLst/>
          </a:prstGeom>
        </p:spPr>
        <p:txBody>
          <a:bodyPr wrap="square">
            <a:spAutoFit/>
          </a:bodyPr>
          <a:lstStyle/>
          <a:p>
            <a:pPr algn="ctr"/>
            <a:r>
              <a:rPr lang="en-US" dirty="0" smtClean="0">
                <a:solidFill>
                  <a:prstClr val="black"/>
                </a:solidFill>
                <a:effectLst>
                  <a:glow rad="63500">
                    <a:srgbClr val="9BBB59">
                      <a:lumMod val="75000"/>
                      <a:alpha val="40000"/>
                    </a:srgbClr>
                  </a:glow>
                </a:effectLst>
                <a:latin typeface="Avenir Light"/>
                <a:cs typeface="Avenir Light"/>
              </a:rPr>
              <a:t>Disease anatomies</a:t>
            </a:r>
            <a:endParaRPr lang="en-US" dirty="0">
              <a:solidFill>
                <a:prstClr val="black"/>
              </a:solidFill>
              <a:effectLst>
                <a:glow rad="63500">
                  <a:srgbClr val="9BBB59">
                    <a:lumMod val="75000"/>
                    <a:alpha val="40000"/>
                  </a:srgbClr>
                </a:glow>
              </a:effectLst>
              <a:latin typeface="Avenir Light"/>
              <a:cs typeface="Avenir Light"/>
            </a:endParaRPr>
          </a:p>
        </p:txBody>
      </p:sp>
      <p:sp>
        <p:nvSpPr>
          <p:cNvPr id="9" name="Rectangle 8"/>
          <p:cNvSpPr/>
          <p:nvPr/>
        </p:nvSpPr>
        <p:spPr>
          <a:xfrm>
            <a:off x="5881901" y="2056741"/>
            <a:ext cx="1644275" cy="646331"/>
          </a:xfrm>
          <a:prstGeom prst="rect">
            <a:avLst/>
          </a:prstGeom>
        </p:spPr>
        <p:txBody>
          <a:bodyPr wrap="square">
            <a:spAutoFit/>
          </a:bodyPr>
          <a:lstStyle/>
          <a:p>
            <a:pPr algn="ctr"/>
            <a:r>
              <a:rPr lang="en-US" dirty="0" smtClean="0">
                <a:solidFill>
                  <a:prstClr val="black"/>
                </a:solidFill>
                <a:latin typeface="Avenir Light"/>
                <a:cs typeface="Avenir Light"/>
              </a:rPr>
              <a:t>Biological pathways</a:t>
            </a:r>
            <a:endParaRPr lang="en-US" dirty="0">
              <a:solidFill>
                <a:prstClr val="black"/>
              </a:solidFill>
              <a:latin typeface="Avenir Light"/>
              <a:cs typeface="Avenir Light"/>
            </a:endParaRPr>
          </a:p>
        </p:txBody>
      </p:sp>
      <p:sp>
        <p:nvSpPr>
          <p:cNvPr id="10" name="Rectangle 9"/>
          <p:cNvSpPr/>
          <p:nvPr/>
        </p:nvSpPr>
        <p:spPr>
          <a:xfrm>
            <a:off x="3547078" y="534331"/>
            <a:ext cx="1644275" cy="646331"/>
          </a:xfrm>
          <a:prstGeom prst="rect">
            <a:avLst/>
          </a:prstGeom>
        </p:spPr>
        <p:txBody>
          <a:bodyPr wrap="square">
            <a:spAutoFit/>
          </a:bodyPr>
          <a:lstStyle/>
          <a:p>
            <a:pPr algn="ctr"/>
            <a:r>
              <a:rPr lang="en-US" dirty="0" smtClean="0">
                <a:solidFill>
                  <a:prstClr val="black"/>
                </a:solidFill>
                <a:latin typeface="Avenir Light"/>
                <a:cs typeface="Avenir Light"/>
              </a:rPr>
              <a:t>Biological process </a:t>
            </a:r>
            <a:endParaRPr lang="en-US" dirty="0">
              <a:solidFill>
                <a:prstClr val="black"/>
              </a:solidFill>
              <a:latin typeface="Avenir Light"/>
              <a:cs typeface="Avenir Light"/>
            </a:endParaRPr>
          </a:p>
        </p:txBody>
      </p:sp>
      <p:sp>
        <p:nvSpPr>
          <p:cNvPr id="11" name="Rectangle 10"/>
          <p:cNvSpPr/>
          <p:nvPr/>
        </p:nvSpPr>
        <p:spPr>
          <a:xfrm>
            <a:off x="1829511" y="1359593"/>
            <a:ext cx="1644275" cy="646331"/>
          </a:xfrm>
          <a:prstGeom prst="rect">
            <a:avLst/>
          </a:prstGeom>
        </p:spPr>
        <p:txBody>
          <a:bodyPr wrap="square">
            <a:spAutoFit/>
          </a:bodyPr>
          <a:lstStyle/>
          <a:p>
            <a:pPr algn="ctr"/>
            <a:r>
              <a:rPr lang="en-US" dirty="0" smtClean="0">
                <a:solidFill>
                  <a:prstClr val="black"/>
                </a:solidFill>
                <a:latin typeface="Avenir Light"/>
                <a:cs typeface="Avenir Light"/>
              </a:rPr>
              <a:t>Molecular function</a:t>
            </a:r>
            <a:endParaRPr lang="en-US" dirty="0">
              <a:solidFill>
                <a:prstClr val="black"/>
              </a:solidFill>
              <a:latin typeface="Avenir Light"/>
              <a:cs typeface="Avenir Light"/>
            </a:endParaRPr>
          </a:p>
        </p:txBody>
      </p:sp>
      <p:sp>
        <p:nvSpPr>
          <p:cNvPr id="12" name="Rectangle 11"/>
          <p:cNvSpPr/>
          <p:nvPr/>
        </p:nvSpPr>
        <p:spPr>
          <a:xfrm>
            <a:off x="4843787" y="801668"/>
            <a:ext cx="1644275" cy="646331"/>
          </a:xfrm>
          <a:prstGeom prst="rect">
            <a:avLst/>
          </a:prstGeom>
        </p:spPr>
        <p:txBody>
          <a:bodyPr wrap="square">
            <a:spAutoFit/>
          </a:bodyPr>
          <a:lstStyle/>
          <a:p>
            <a:pPr algn="ctr"/>
            <a:r>
              <a:rPr lang="en-US" dirty="0" smtClean="0">
                <a:solidFill>
                  <a:prstClr val="black"/>
                </a:solidFill>
                <a:latin typeface="Avenir Light"/>
                <a:cs typeface="Avenir Light"/>
              </a:rPr>
              <a:t>Cellular compartment</a:t>
            </a:r>
            <a:endParaRPr lang="en-US" dirty="0">
              <a:solidFill>
                <a:prstClr val="black"/>
              </a:solidFill>
              <a:latin typeface="Avenir Light"/>
              <a:cs typeface="Avenir Light"/>
            </a:endParaRPr>
          </a:p>
        </p:txBody>
      </p:sp>
      <p:sp>
        <p:nvSpPr>
          <p:cNvPr id="13" name="Rectangle 12"/>
          <p:cNvSpPr/>
          <p:nvPr/>
        </p:nvSpPr>
        <p:spPr>
          <a:xfrm>
            <a:off x="4068215" y="2277912"/>
            <a:ext cx="809064" cy="369332"/>
          </a:xfrm>
          <a:prstGeom prst="rect">
            <a:avLst/>
          </a:prstGeom>
        </p:spPr>
        <p:txBody>
          <a:bodyPr wrap="none">
            <a:spAutoFit/>
          </a:bodyPr>
          <a:lstStyle/>
          <a:p>
            <a:r>
              <a:rPr lang="en-US" dirty="0" smtClean="0">
                <a:solidFill>
                  <a:prstClr val="black"/>
                </a:solidFill>
                <a:effectLst>
                  <a:glow rad="63500">
                    <a:srgbClr val="8064A2">
                      <a:lumMod val="75000"/>
                      <a:alpha val="40000"/>
                    </a:srgbClr>
                  </a:glow>
                </a:effectLst>
                <a:latin typeface="Avenir Light"/>
                <a:cs typeface="Avenir Light"/>
              </a:rPr>
              <a:t>genes</a:t>
            </a:r>
            <a:endParaRPr lang="en-US" dirty="0">
              <a:solidFill>
                <a:prstClr val="black"/>
              </a:solidFill>
              <a:effectLst>
                <a:glow rad="63500">
                  <a:srgbClr val="8064A2">
                    <a:lumMod val="75000"/>
                    <a:alpha val="40000"/>
                  </a:srgbClr>
                </a:glow>
              </a:effectLst>
              <a:latin typeface="Avenir Light"/>
              <a:cs typeface="Avenir Light"/>
            </a:endParaRPr>
          </a:p>
        </p:txBody>
      </p:sp>
      <p:sp>
        <p:nvSpPr>
          <p:cNvPr id="14" name="Rectangle 13"/>
          <p:cNvSpPr/>
          <p:nvPr/>
        </p:nvSpPr>
        <p:spPr>
          <a:xfrm>
            <a:off x="5860648" y="4764505"/>
            <a:ext cx="1236556" cy="369332"/>
          </a:xfrm>
          <a:prstGeom prst="rect">
            <a:avLst/>
          </a:prstGeom>
        </p:spPr>
        <p:txBody>
          <a:bodyPr wrap="none">
            <a:spAutoFit/>
          </a:bodyPr>
          <a:lstStyle/>
          <a:p>
            <a:r>
              <a:rPr lang="en-US" dirty="0" smtClean="0">
                <a:solidFill>
                  <a:prstClr val="black"/>
                </a:solidFill>
                <a:effectLst>
                  <a:glow rad="63500">
                    <a:srgbClr val="9BBB59">
                      <a:lumMod val="75000"/>
                      <a:alpha val="40000"/>
                    </a:srgbClr>
                  </a:glow>
                </a:effectLst>
                <a:latin typeface="Avenir Light"/>
                <a:cs typeface="Avenir Light"/>
              </a:rPr>
              <a:t>symptoms</a:t>
            </a:r>
            <a:endParaRPr lang="en-US" dirty="0">
              <a:solidFill>
                <a:prstClr val="black"/>
              </a:solidFill>
              <a:effectLst>
                <a:glow rad="63500">
                  <a:srgbClr val="9BBB59">
                    <a:lumMod val="75000"/>
                    <a:alpha val="40000"/>
                  </a:srgbClr>
                </a:glow>
              </a:effectLst>
              <a:latin typeface="Avenir Light"/>
              <a:cs typeface="Avenir Light"/>
            </a:endParaRPr>
          </a:p>
        </p:txBody>
      </p:sp>
    </p:spTree>
    <p:extLst>
      <p:ext uri="{BB962C8B-B14F-4D97-AF65-F5344CB8AC3E}">
        <p14:creationId xmlns:p14="http://schemas.microsoft.com/office/powerpoint/2010/main" val="294217282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417"/>
            <a:ext cx="8229600" cy="1143000"/>
          </a:xfrm>
        </p:spPr>
        <p:txBody>
          <a:bodyPr/>
          <a:lstStyle/>
          <a:p>
            <a:r>
              <a:rPr lang="en-US" dirty="0" smtClean="0">
                <a:solidFill>
                  <a:schemeClr val="accent3">
                    <a:lumMod val="75000"/>
                  </a:schemeClr>
                </a:solidFill>
              </a:rPr>
              <a:t>TF binding net</a:t>
            </a:r>
            <a:endParaRPr lang="en-US" dirty="0">
              <a:solidFill>
                <a:schemeClr val="accent3">
                  <a:lumMod val="75000"/>
                </a:schemeClr>
              </a:solidFill>
            </a:endParaRPr>
          </a:p>
        </p:txBody>
      </p:sp>
      <p:grpSp>
        <p:nvGrpSpPr>
          <p:cNvPr id="7" name="Group 6"/>
          <p:cNvGrpSpPr/>
          <p:nvPr/>
        </p:nvGrpSpPr>
        <p:grpSpPr>
          <a:xfrm>
            <a:off x="787401" y="1417638"/>
            <a:ext cx="7899399" cy="3852862"/>
            <a:chOff x="787401" y="1417638"/>
            <a:chExt cx="7899399" cy="3852862"/>
          </a:xfrm>
        </p:grpSpPr>
        <p:pic>
          <p:nvPicPr>
            <p:cNvPr id="4" name="Picture 3"/>
            <p:cNvPicPr>
              <a:picLocks noChangeAspect="1"/>
            </p:cNvPicPr>
            <p:nvPr/>
          </p:nvPicPr>
          <p:blipFill>
            <a:blip r:embed="rId3"/>
            <a:stretch>
              <a:fillRect/>
            </a:stretch>
          </p:blipFill>
          <p:spPr>
            <a:xfrm>
              <a:off x="1028700" y="1574800"/>
              <a:ext cx="7073900" cy="3695700"/>
            </a:xfrm>
            <a:prstGeom prst="rect">
              <a:avLst/>
            </a:prstGeom>
          </p:spPr>
        </p:pic>
        <p:sp>
          <p:nvSpPr>
            <p:cNvPr id="5" name="Rectangle 4"/>
            <p:cNvSpPr/>
            <p:nvPr/>
          </p:nvSpPr>
          <p:spPr>
            <a:xfrm>
              <a:off x="7690556" y="1417638"/>
              <a:ext cx="996244" cy="6990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787401" y="1417638"/>
              <a:ext cx="996244" cy="6990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3004371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386302" y="1004050"/>
            <a:ext cx="4967972" cy="4709120"/>
          </a:xfrm>
          <a:prstGeom prst="rect">
            <a:avLst/>
          </a:prstGeom>
        </p:spPr>
      </p:pic>
      <p:sp>
        <p:nvSpPr>
          <p:cNvPr id="7" name="Rectangle 6"/>
          <p:cNvSpPr/>
          <p:nvPr/>
        </p:nvSpPr>
        <p:spPr>
          <a:xfrm>
            <a:off x="4912813" y="4081739"/>
            <a:ext cx="1052818" cy="369332"/>
          </a:xfrm>
          <a:prstGeom prst="rect">
            <a:avLst/>
          </a:prstGeom>
        </p:spPr>
        <p:txBody>
          <a:bodyPr wrap="none">
            <a:spAutoFit/>
          </a:bodyPr>
          <a:lstStyle/>
          <a:p>
            <a:r>
              <a:rPr lang="en-US" dirty="0" smtClean="0">
                <a:solidFill>
                  <a:prstClr val="black"/>
                </a:solidFill>
                <a:effectLst>
                  <a:glow rad="63500">
                    <a:srgbClr val="9BBB59">
                      <a:lumMod val="75000"/>
                      <a:alpha val="40000"/>
                    </a:srgbClr>
                  </a:glow>
                </a:effectLst>
                <a:latin typeface="Avenir Light"/>
                <a:cs typeface="Avenir Light"/>
              </a:rPr>
              <a:t>diseases</a:t>
            </a:r>
            <a:endParaRPr lang="en-US" dirty="0">
              <a:solidFill>
                <a:prstClr val="black"/>
              </a:solidFill>
              <a:effectLst>
                <a:glow rad="63500">
                  <a:srgbClr val="9BBB59">
                    <a:lumMod val="75000"/>
                    <a:alpha val="40000"/>
                  </a:srgbClr>
                </a:glow>
              </a:effectLst>
              <a:latin typeface="Avenir Light"/>
              <a:cs typeface="Avenir Light"/>
            </a:endParaRPr>
          </a:p>
        </p:txBody>
      </p:sp>
      <p:sp>
        <p:nvSpPr>
          <p:cNvPr id="8" name="Rectangle 7"/>
          <p:cNvSpPr/>
          <p:nvPr/>
        </p:nvSpPr>
        <p:spPr>
          <a:xfrm>
            <a:off x="2707267" y="3876679"/>
            <a:ext cx="1786238" cy="646331"/>
          </a:xfrm>
          <a:prstGeom prst="rect">
            <a:avLst/>
          </a:prstGeom>
        </p:spPr>
        <p:txBody>
          <a:bodyPr wrap="square">
            <a:spAutoFit/>
          </a:bodyPr>
          <a:lstStyle/>
          <a:p>
            <a:pPr algn="ctr"/>
            <a:r>
              <a:rPr lang="en-US" dirty="0" smtClean="0">
                <a:solidFill>
                  <a:prstClr val="black"/>
                </a:solidFill>
                <a:effectLst>
                  <a:glow rad="63500">
                    <a:srgbClr val="C0504D">
                      <a:satMod val="175000"/>
                      <a:alpha val="40000"/>
                    </a:srgbClr>
                  </a:glow>
                </a:effectLst>
                <a:latin typeface="Avenir Light"/>
                <a:cs typeface="Avenir Light"/>
              </a:rPr>
              <a:t>small </a:t>
            </a:r>
          </a:p>
          <a:p>
            <a:pPr algn="ctr"/>
            <a:r>
              <a:rPr lang="en-US" dirty="0" smtClean="0">
                <a:solidFill>
                  <a:prstClr val="black"/>
                </a:solidFill>
                <a:effectLst>
                  <a:glow rad="63500">
                    <a:srgbClr val="C0504D">
                      <a:satMod val="175000"/>
                      <a:alpha val="40000"/>
                    </a:srgbClr>
                  </a:glow>
                </a:effectLst>
                <a:latin typeface="Avenir Light"/>
                <a:cs typeface="Avenir Light"/>
              </a:rPr>
              <a:t>molecules </a:t>
            </a:r>
            <a:endParaRPr lang="en-US" dirty="0">
              <a:solidFill>
                <a:prstClr val="black"/>
              </a:solidFill>
              <a:effectLst>
                <a:glow rad="63500">
                  <a:srgbClr val="C0504D">
                    <a:satMod val="175000"/>
                    <a:alpha val="40000"/>
                  </a:srgbClr>
                </a:glow>
              </a:effectLst>
              <a:latin typeface="Avenir Light"/>
              <a:cs typeface="Avenir Light"/>
            </a:endParaRPr>
          </a:p>
        </p:txBody>
      </p:sp>
      <p:sp>
        <p:nvSpPr>
          <p:cNvPr id="9" name="Rectangle 8"/>
          <p:cNvSpPr/>
          <p:nvPr/>
        </p:nvSpPr>
        <p:spPr>
          <a:xfrm>
            <a:off x="1942560" y="4262042"/>
            <a:ext cx="1644275" cy="646331"/>
          </a:xfrm>
          <a:prstGeom prst="rect">
            <a:avLst/>
          </a:prstGeom>
        </p:spPr>
        <p:txBody>
          <a:bodyPr wrap="square">
            <a:spAutoFit/>
          </a:bodyPr>
          <a:lstStyle/>
          <a:p>
            <a:pPr algn="ctr"/>
            <a:r>
              <a:rPr lang="en-US" dirty="0" smtClean="0">
                <a:solidFill>
                  <a:prstClr val="black"/>
                </a:solidFill>
                <a:latin typeface="Avenir Light"/>
                <a:cs typeface="Avenir Light"/>
              </a:rPr>
              <a:t>Side </a:t>
            </a:r>
          </a:p>
          <a:p>
            <a:pPr algn="ctr"/>
            <a:r>
              <a:rPr lang="en-US" dirty="0" smtClean="0">
                <a:solidFill>
                  <a:prstClr val="black"/>
                </a:solidFill>
                <a:latin typeface="Avenir Light"/>
                <a:cs typeface="Avenir Light"/>
              </a:rPr>
              <a:t>effects</a:t>
            </a:r>
            <a:endParaRPr lang="en-US" dirty="0">
              <a:solidFill>
                <a:prstClr val="black"/>
              </a:solidFill>
              <a:latin typeface="Avenir Light"/>
              <a:cs typeface="Avenir Light"/>
            </a:endParaRPr>
          </a:p>
        </p:txBody>
      </p:sp>
      <p:sp>
        <p:nvSpPr>
          <p:cNvPr id="10" name="Rectangle 9"/>
          <p:cNvSpPr/>
          <p:nvPr/>
        </p:nvSpPr>
        <p:spPr>
          <a:xfrm>
            <a:off x="5456498" y="3258146"/>
            <a:ext cx="1644275" cy="646331"/>
          </a:xfrm>
          <a:prstGeom prst="rect">
            <a:avLst/>
          </a:prstGeom>
        </p:spPr>
        <p:txBody>
          <a:bodyPr wrap="square">
            <a:spAutoFit/>
          </a:bodyPr>
          <a:lstStyle/>
          <a:p>
            <a:pPr algn="ctr"/>
            <a:r>
              <a:rPr lang="en-US" dirty="0" smtClean="0">
                <a:solidFill>
                  <a:prstClr val="black"/>
                </a:solidFill>
                <a:effectLst>
                  <a:glow rad="63500">
                    <a:srgbClr val="9BBB59">
                      <a:lumMod val="75000"/>
                      <a:alpha val="40000"/>
                    </a:srgbClr>
                  </a:glow>
                </a:effectLst>
                <a:latin typeface="Avenir Light"/>
                <a:cs typeface="Avenir Light"/>
              </a:rPr>
              <a:t>Disease anatomies</a:t>
            </a:r>
            <a:endParaRPr lang="en-US" dirty="0">
              <a:solidFill>
                <a:prstClr val="black"/>
              </a:solidFill>
              <a:effectLst>
                <a:glow rad="63500">
                  <a:srgbClr val="9BBB59">
                    <a:lumMod val="75000"/>
                    <a:alpha val="40000"/>
                  </a:srgbClr>
                </a:glow>
              </a:effectLst>
              <a:latin typeface="Avenir Light"/>
              <a:cs typeface="Avenir Light"/>
            </a:endParaRPr>
          </a:p>
        </p:txBody>
      </p:sp>
      <p:sp>
        <p:nvSpPr>
          <p:cNvPr id="12" name="Rectangle 11"/>
          <p:cNvSpPr/>
          <p:nvPr/>
        </p:nvSpPr>
        <p:spPr>
          <a:xfrm>
            <a:off x="5881901" y="2056741"/>
            <a:ext cx="1644275" cy="646331"/>
          </a:xfrm>
          <a:prstGeom prst="rect">
            <a:avLst/>
          </a:prstGeom>
        </p:spPr>
        <p:txBody>
          <a:bodyPr wrap="square">
            <a:spAutoFit/>
          </a:bodyPr>
          <a:lstStyle/>
          <a:p>
            <a:pPr algn="ctr"/>
            <a:r>
              <a:rPr lang="en-US" dirty="0" smtClean="0">
                <a:solidFill>
                  <a:prstClr val="black"/>
                </a:solidFill>
                <a:latin typeface="Avenir Light"/>
                <a:cs typeface="Avenir Light"/>
              </a:rPr>
              <a:t>Biological pathways</a:t>
            </a:r>
            <a:endParaRPr lang="en-US" dirty="0">
              <a:solidFill>
                <a:prstClr val="black"/>
              </a:solidFill>
              <a:latin typeface="Avenir Light"/>
              <a:cs typeface="Avenir Light"/>
            </a:endParaRPr>
          </a:p>
        </p:txBody>
      </p:sp>
      <p:sp>
        <p:nvSpPr>
          <p:cNvPr id="13" name="Rectangle 12"/>
          <p:cNvSpPr/>
          <p:nvPr/>
        </p:nvSpPr>
        <p:spPr>
          <a:xfrm>
            <a:off x="3547078" y="534331"/>
            <a:ext cx="1644275" cy="646331"/>
          </a:xfrm>
          <a:prstGeom prst="rect">
            <a:avLst/>
          </a:prstGeom>
        </p:spPr>
        <p:txBody>
          <a:bodyPr wrap="square">
            <a:spAutoFit/>
          </a:bodyPr>
          <a:lstStyle/>
          <a:p>
            <a:pPr algn="ctr"/>
            <a:r>
              <a:rPr lang="en-US" dirty="0" smtClean="0">
                <a:solidFill>
                  <a:prstClr val="black"/>
                </a:solidFill>
                <a:latin typeface="Avenir Light"/>
                <a:cs typeface="Avenir Light"/>
              </a:rPr>
              <a:t>Biological process </a:t>
            </a:r>
            <a:endParaRPr lang="en-US" dirty="0">
              <a:solidFill>
                <a:prstClr val="black"/>
              </a:solidFill>
              <a:latin typeface="Avenir Light"/>
              <a:cs typeface="Avenir Light"/>
            </a:endParaRPr>
          </a:p>
        </p:txBody>
      </p:sp>
      <p:sp>
        <p:nvSpPr>
          <p:cNvPr id="14" name="Rectangle 13"/>
          <p:cNvSpPr/>
          <p:nvPr/>
        </p:nvSpPr>
        <p:spPr>
          <a:xfrm>
            <a:off x="1829511" y="1359593"/>
            <a:ext cx="1644275" cy="646331"/>
          </a:xfrm>
          <a:prstGeom prst="rect">
            <a:avLst/>
          </a:prstGeom>
        </p:spPr>
        <p:txBody>
          <a:bodyPr wrap="square">
            <a:spAutoFit/>
          </a:bodyPr>
          <a:lstStyle/>
          <a:p>
            <a:pPr algn="ctr"/>
            <a:r>
              <a:rPr lang="en-US" dirty="0" smtClean="0">
                <a:solidFill>
                  <a:prstClr val="black"/>
                </a:solidFill>
                <a:latin typeface="Avenir Light"/>
                <a:cs typeface="Avenir Light"/>
              </a:rPr>
              <a:t>Molecular function</a:t>
            </a:r>
            <a:endParaRPr lang="en-US" dirty="0">
              <a:solidFill>
                <a:prstClr val="black"/>
              </a:solidFill>
              <a:latin typeface="Avenir Light"/>
              <a:cs typeface="Avenir Light"/>
            </a:endParaRPr>
          </a:p>
        </p:txBody>
      </p:sp>
      <p:sp>
        <p:nvSpPr>
          <p:cNvPr id="15" name="Rectangle 14"/>
          <p:cNvSpPr/>
          <p:nvPr/>
        </p:nvSpPr>
        <p:spPr>
          <a:xfrm>
            <a:off x="4843787" y="801668"/>
            <a:ext cx="1644275" cy="646331"/>
          </a:xfrm>
          <a:prstGeom prst="rect">
            <a:avLst/>
          </a:prstGeom>
        </p:spPr>
        <p:txBody>
          <a:bodyPr wrap="square">
            <a:spAutoFit/>
          </a:bodyPr>
          <a:lstStyle/>
          <a:p>
            <a:pPr algn="ctr"/>
            <a:r>
              <a:rPr lang="en-US" dirty="0" smtClean="0">
                <a:solidFill>
                  <a:prstClr val="black"/>
                </a:solidFill>
                <a:latin typeface="Avenir Light"/>
                <a:cs typeface="Avenir Light"/>
              </a:rPr>
              <a:t>Cellular compartment</a:t>
            </a:r>
            <a:endParaRPr lang="en-US" dirty="0">
              <a:solidFill>
                <a:prstClr val="black"/>
              </a:solidFill>
              <a:latin typeface="Avenir Light"/>
              <a:cs typeface="Avenir Light"/>
            </a:endParaRPr>
          </a:p>
        </p:txBody>
      </p:sp>
      <p:sp>
        <p:nvSpPr>
          <p:cNvPr id="16" name="Rectangle 15"/>
          <p:cNvSpPr/>
          <p:nvPr/>
        </p:nvSpPr>
        <p:spPr>
          <a:xfrm>
            <a:off x="4068215" y="2277912"/>
            <a:ext cx="809064" cy="369332"/>
          </a:xfrm>
          <a:prstGeom prst="rect">
            <a:avLst/>
          </a:prstGeom>
        </p:spPr>
        <p:txBody>
          <a:bodyPr wrap="none">
            <a:spAutoFit/>
          </a:bodyPr>
          <a:lstStyle/>
          <a:p>
            <a:r>
              <a:rPr lang="en-US" dirty="0" smtClean="0">
                <a:solidFill>
                  <a:prstClr val="black"/>
                </a:solidFill>
                <a:effectLst>
                  <a:glow rad="63500">
                    <a:srgbClr val="8064A2">
                      <a:lumMod val="75000"/>
                      <a:alpha val="40000"/>
                    </a:srgbClr>
                  </a:glow>
                </a:effectLst>
                <a:latin typeface="Avenir Light"/>
                <a:cs typeface="Avenir Light"/>
              </a:rPr>
              <a:t>genes</a:t>
            </a:r>
            <a:endParaRPr lang="en-US" dirty="0">
              <a:solidFill>
                <a:prstClr val="black"/>
              </a:solidFill>
              <a:effectLst>
                <a:glow rad="63500">
                  <a:srgbClr val="8064A2">
                    <a:lumMod val="75000"/>
                    <a:alpha val="40000"/>
                  </a:srgbClr>
                </a:glow>
              </a:effectLst>
              <a:latin typeface="Avenir Light"/>
              <a:cs typeface="Avenir Light"/>
            </a:endParaRPr>
          </a:p>
        </p:txBody>
      </p:sp>
      <p:sp>
        <p:nvSpPr>
          <p:cNvPr id="17" name="Rectangle 16"/>
          <p:cNvSpPr/>
          <p:nvPr/>
        </p:nvSpPr>
        <p:spPr>
          <a:xfrm>
            <a:off x="5860648" y="4764505"/>
            <a:ext cx="1236556" cy="369332"/>
          </a:xfrm>
          <a:prstGeom prst="rect">
            <a:avLst/>
          </a:prstGeom>
        </p:spPr>
        <p:txBody>
          <a:bodyPr wrap="none">
            <a:spAutoFit/>
          </a:bodyPr>
          <a:lstStyle/>
          <a:p>
            <a:r>
              <a:rPr lang="en-US" dirty="0" smtClean="0">
                <a:solidFill>
                  <a:prstClr val="black"/>
                </a:solidFill>
                <a:effectLst>
                  <a:glow rad="63500">
                    <a:srgbClr val="9BBB59">
                      <a:lumMod val="75000"/>
                      <a:alpha val="40000"/>
                    </a:srgbClr>
                  </a:glow>
                </a:effectLst>
                <a:latin typeface="Avenir Light"/>
                <a:cs typeface="Avenir Light"/>
              </a:rPr>
              <a:t>symptoms</a:t>
            </a:r>
            <a:endParaRPr lang="en-US" dirty="0">
              <a:solidFill>
                <a:prstClr val="black"/>
              </a:solidFill>
              <a:effectLst>
                <a:glow rad="63500">
                  <a:srgbClr val="9BBB59">
                    <a:lumMod val="75000"/>
                    <a:alpha val="40000"/>
                  </a:srgbClr>
                </a:glow>
              </a:effectLst>
              <a:latin typeface="Avenir Light"/>
              <a:cs typeface="Avenir Light"/>
            </a:endParaRPr>
          </a:p>
        </p:txBody>
      </p:sp>
      <p:sp>
        <p:nvSpPr>
          <p:cNvPr id="6" name="TextBox 5"/>
          <p:cNvSpPr txBox="1"/>
          <p:nvPr/>
        </p:nvSpPr>
        <p:spPr>
          <a:xfrm>
            <a:off x="4252432" y="3855134"/>
            <a:ext cx="445915" cy="769441"/>
          </a:xfrm>
          <a:prstGeom prst="rect">
            <a:avLst/>
          </a:prstGeom>
          <a:noFill/>
        </p:spPr>
        <p:txBody>
          <a:bodyPr wrap="none" rtlCol="0">
            <a:spAutoFit/>
          </a:bodyPr>
          <a:lstStyle/>
          <a:p>
            <a:r>
              <a:rPr lang="en-US" sz="4400" b="1" dirty="0" smtClean="0">
                <a:solidFill>
                  <a:prstClr val="black"/>
                </a:solidFill>
                <a:latin typeface="Avenir Light"/>
                <a:cs typeface="Avenir Light"/>
              </a:rPr>
              <a:t>?</a:t>
            </a:r>
            <a:endParaRPr lang="en-US" sz="4400" b="1" dirty="0">
              <a:solidFill>
                <a:prstClr val="black"/>
              </a:solidFill>
              <a:latin typeface="Avenir Light"/>
              <a:cs typeface="Avenir Light"/>
            </a:endParaRPr>
          </a:p>
        </p:txBody>
      </p:sp>
      <p:sp>
        <p:nvSpPr>
          <p:cNvPr id="19" name="Rectangle 18"/>
          <p:cNvSpPr/>
          <p:nvPr/>
        </p:nvSpPr>
        <p:spPr>
          <a:xfrm>
            <a:off x="2386302" y="6029317"/>
            <a:ext cx="4572000" cy="646331"/>
          </a:xfrm>
          <a:prstGeom prst="rect">
            <a:avLst/>
          </a:prstGeom>
        </p:spPr>
        <p:txBody>
          <a:bodyPr>
            <a:spAutoFit/>
          </a:bodyPr>
          <a:lstStyle/>
          <a:p>
            <a:pPr algn="ctr"/>
            <a:r>
              <a:rPr lang="en-US" b="1" dirty="0">
                <a:solidFill>
                  <a:prstClr val="black"/>
                </a:solidFill>
                <a:latin typeface="Calibri"/>
              </a:rPr>
              <a:t>47,031 </a:t>
            </a:r>
            <a:r>
              <a:rPr lang="en-US" b="1" dirty="0" smtClean="0">
                <a:solidFill>
                  <a:prstClr val="black"/>
                </a:solidFill>
                <a:latin typeface="Calibri"/>
              </a:rPr>
              <a:t>nodes (11 types)</a:t>
            </a:r>
          </a:p>
          <a:p>
            <a:pPr algn="ctr"/>
            <a:r>
              <a:rPr lang="en-US" b="1" dirty="0" smtClean="0">
                <a:solidFill>
                  <a:prstClr val="black"/>
                </a:solidFill>
                <a:latin typeface="Calibri"/>
              </a:rPr>
              <a:t>2,250,197 </a:t>
            </a:r>
            <a:r>
              <a:rPr lang="en-US" b="1" dirty="0">
                <a:solidFill>
                  <a:prstClr val="black"/>
                </a:solidFill>
                <a:latin typeface="Calibri"/>
              </a:rPr>
              <a:t>relationships </a:t>
            </a:r>
            <a:r>
              <a:rPr lang="en-US" b="1" dirty="0" smtClean="0">
                <a:solidFill>
                  <a:prstClr val="black"/>
                </a:solidFill>
                <a:latin typeface="Calibri"/>
              </a:rPr>
              <a:t>(24 types) </a:t>
            </a:r>
            <a:endParaRPr lang="en-US" b="1" dirty="0">
              <a:solidFill>
                <a:prstClr val="black"/>
              </a:solidFill>
              <a:latin typeface="Calibri"/>
            </a:endParaRPr>
          </a:p>
        </p:txBody>
      </p:sp>
    </p:spTree>
    <p:extLst>
      <p:ext uri="{BB962C8B-B14F-4D97-AF65-F5344CB8AC3E}">
        <p14:creationId xmlns:p14="http://schemas.microsoft.com/office/powerpoint/2010/main" val="334720970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951"/>
            <a:ext cx="8229600" cy="831450"/>
          </a:xfrm>
        </p:spPr>
        <p:txBody>
          <a:bodyPr/>
          <a:lstStyle/>
          <a:p>
            <a:r>
              <a:rPr lang="en-US" dirty="0" err="1" smtClean="0">
                <a:latin typeface="Avenir Black"/>
                <a:cs typeface="Avenir Black"/>
              </a:rPr>
              <a:t>Hetionet</a:t>
            </a:r>
            <a:r>
              <a:rPr lang="en-US" dirty="0" smtClean="0">
                <a:latin typeface="Avenir Black"/>
                <a:cs typeface="Avenir Black"/>
              </a:rPr>
              <a:t> v1.1 characteristics</a:t>
            </a:r>
            <a:endParaRPr lang="en-US" dirty="0">
              <a:latin typeface="Avenir Black"/>
              <a:cs typeface="Avenir Black"/>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1251856051"/>
              </p:ext>
            </p:extLst>
          </p:nvPr>
        </p:nvGraphicFramePr>
        <p:xfrm>
          <a:off x="55563" y="1305395"/>
          <a:ext cx="6477000" cy="3873500"/>
        </p:xfrm>
        <a:graphic>
          <a:graphicData uri="http://schemas.openxmlformats.org/presentationml/2006/ole">
            <mc:AlternateContent xmlns:mc="http://schemas.openxmlformats.org/markup-compatibility/2006">
              <mc:Choice xmlns:v="urn:schemas-microsoft-com:vml" Requires="v">
                <p:oleObj spid="_x0000_s3079" name="Document" r:id="rId4" imgW="6477000" imgH="3873500" progId="Word.Document.12">
                  <p:embed/>
                </p:oleObj>
              </mc:Choice>
              <mc:Fallback>
                <p:oleObj name="Document" r:id="rId4" imgW="6477000" imgH="3873500" progId="Word.Document.12">
                  <p:embed/>
                  <p:pic>
                    <p:nvPicPr>
                      <p:cNvPr id="0" name=""/>
                      <p:cNvPicPr/>
                      <p:nvPr/>
                    </p:nvPicPr>
                    <p:blipFill>
                      <a:blip r:embed="rId5"/>
                      <a:stretch>
                        <a:fillRect/>
                      </a:stretch>
                    </p:blipFill>
                    <p:spPr>
                      <a:xfrm>
                        <a:off x="55563" y="1305395"/>
                        <a:ext cx="6477000" cy="387350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846245902"/>
              </p:ext>
            </p:extLst>
          </p:nvPr>
        </p:nvGraphicFramePr>
        <p:xfrm>
          <a:off x="3398838" y="1305395"/>
          <a:ext cx="6477000" cy="5676900"/>
        </p:xfrm>
        <a:graphic>
          <a:graphicData uri="http://schemas.openxmlformats.org/presentationml/2006/ole">
            <mc:AlternateContent xmlns:mc="http://schemas.openxmlformats.org/markup-compatibility/2006">
              <mc:Choice xmlns:v="urn:schemas-microsoft-com:vml" Requires="v">
                <p:oleObj spid="_x0000_s3080" name="Document" r:id="rId7" imgW="6477000" imgH="5676900" progId="Word.Document.12">
                  <p:embed/>
                </p:oleObj>
              </mc:Choice>
              <mc:Fallback>
                <p:oleObj name="Document" r:id="rId7" imgW="6477000" imgH="5676900" progId="Word.Document.12">
                  <p:embed/>
                  <p:pic>
                    <p:nvPicPr>
                      <p:cNvPr id="0" name=""/>
                      <p:cNvPicPr/>
                      <p:nvPr/>
                    </p:nvPicPr>
                    <p:blipFill>
                      <a:blip r:embed="rId8"/>
                      <a:stretch>
                        <a:fillRect/>
                      </a:stretch>
                    </p:blipFill>
                    <p:spPr>
                      <a:xfrm>
                        <a:off x="3398838" y="1305395"/>
                        <a:ext cx="6477000" cy="5676900"/>
                      </a:xfrm>
                      <a:prstGeom prst="rect">
                        <a:avLst/>
                      </a:prstGeom>
                    </p:spPr>
                  </p:pic>
                </p:oleObj>
              </mc:Fallback>
            </mc:AlternateContent>
          </a:graphicData>
        </a:graphic>
      </p:graphicFrame>
      <p:sp>
        <p:nvSpPr>
          <p:cNvPr id="6" name="TextBox 5"/>
          <p:cNvSpPr txBox="1"/>
          <p:nvPr/>
        </p:nvSpPr>
        <p:spPr>
          <a:xfrm>
            <a:off x="1046623" y="936063"/>
            <a:ext cx="1631045" cy="369332"/>
          </a:xfrm>
          <a:prstGeom prst="rect">
            <a:avLst/>
          </a:prstGeom>
          <a:noFill/>
        </p:spPr>
        <p:txBody>
          <a:bodyPr wrap="none" rtlCol="0">
            <a:spAutoFit/>
          </a:bodyPr>
          <a:lstStyle/>
          <a:p>
            <a:r>
              <a:rPr lang="en-US" dirty="0" smtClean="0">
                <a:solidFill>
                  <a:prstClr val="black"/>
                </a:solidFill>
                <a:latin typeface="Avenir Light"/>
                <a:cs typeface="Avenir Light"/>
              </a:rPr>
              <a:t>11 node types</a:t>
            </a:r>
            <a:endParaRPr lang="en-US" dirty="0">
              <a:solidFill>
                <a:prstClr val="black"/>
              </a:solidFill>
              <a:latin typeface="Avenir Light"/>
              <a:cs typeface="Avenir Light"/>
            </a:endParaRPr>
          </a:p>
        </p:txBody>
      </p:sp>
      <p:sp>
        <p:nvSpPr>
          <p:cNvPr id="7" name="TextBox 6"/>
          <p:cNvSpPr txBox="1"/>
          <p:nvPr/>
        </p:nvSpPr>
        <p:spPr>
          <a:xfrm>
            <a:off x="5371562" y="934936"/>
            <a:ext cx="1634969" cy="369332"/>
          </a:xfrm>
          <a:prstGeom prst="rect">
            <a:avLst/>
          </a:prstGeom>
          <a:noFill/>
        </p:spPr>
        <p:txBody>
          <a:bodyPr wrap="none" rtlCol="0">
            <a:spAutoFit/>
          </a:bodyPr>
          <a:lstStyle/>
          <a:p>
            <a:r>
              <a:rPr lang="en-US" dirty="0" smtClean="0">
                <a:solidFill>
                  <a:prstClr val="black"/>
                </a:solidFill>
                <a:latin typeface="Avenir Light"/>
                <a:cs typeface="Avenir Light"/>
              </a:rPr>
              <a:t>24 edge types</a:t>
            </a:r>
            <a:endParaRPr lang="en-US" dirty="0">
              <a:solidFill>
                <a:prstClr val="black"/>
              </a:solidFill>
              <a:latin typeface="Avenir Light"/>
              <a:cs typeface="Avenir Light"/>
            </a:endParaRPr>
          </a:p>
        </p:txBody>
      </p:sp>
    </p:spTree>
    <p:extLst>
      <p:ext uri="{BB962C8B-B14F-4D97-AF65-F5344CB8AC3E}">
        <p14:creationId xmlns:p14="http://schemas.microsoft.com/office/powerpoint/2010/main" val="10052813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venir Black"/>
                <a:cs typeface="Avenir Black"/>
              </a:rPr>
              <a:t>Pipeline summary</a:t>
            </a:r>
            <a:endParaRPr lang="en-US" dirty="0">
              <a:latin typeface="Avenir Black"/>
              <a:cs typeface="Avenir Black"/>
            </a:endParaRPr>
          </a:p>
        </p:txBody>
      </p:sp>
      <p:sp>
        <p:nvSpPr>
          <p:cNvPr id="3" name="Content Placeholder 2"/>
          <p:cNvSpPr>
            <a:spLocks noGrp="1"/>
          </p:cNvSpPr>
          <p:nvPr>
            <p:ph idx="1"/>
          </p:nvPr>
        </p:nvSpPr>
        <p:spPr/>
        <p:txBody>
          <a:bodyPr>
            <a:normAutofit/>
          </a:bodyPr>
          <a:lstStyle/>
          <a:p>
            <a:r>
              <a:rPr lang="en-US" dirty="0" smtClean="0">
                <a:latin typeface="Avenir Light"/>
                <a:cs typeface="Avenir Light"/>
              </a:rPr>
              <a:t>Created </a:t>
            </a:r>
            <a:r>
              <a:rPr lang="en-US" dirty="0" err="1">
                <a:latin typeface="Avenir Light"/>
                <a:cs typeface="Avenir Light"/>
              </a:rPr>
              <a:t>Hetionet</a:t>
            </a:r>
            <a:r>
              <a:rPr lang="en-US" dirty="0">
                <a:latin typeface="Avenir Light"/>
                <a:cs typeface="Avenir Light"/>
              </a:rPr>
              <a:t> v1.0 — </a:t>
            </a:r>
            <a:r>
              <a:rPr lang="en-US" sz="2400" dirty="0">
                <a:latin typeface="Avenir Light"/>
                <a:cs typeface="Avenir Light"/>
              </a:rPr>
              <a:t>an integrative network with 2,250,197 relationships of 24 types. </a:t>
            </a:r>
            <a:endParaRPr lang="en-US" dirty="0" smtClean="0">
              <a:latin typeface="Avenir Light"/>
              <a:cs typeface="Avenir Light"/>
            </a:endParaRPr>
          </a:p>
          <a:p>
            <a:r>
              <a:rPr lang="en-US" dirty="0" smtClean="0">
                <a:latin typeface="Avenir Light"/>
                <a:cs typeface="Avenir Light"/>
              </a:rPr>
              <a:t>Extracted </a:t>
            </a:r>
            <a:r>
              <a:rPr lang="en-US" dirty="0">
                <a:latin typeface="Avenir Light"/>
                <a:cs typeface="Avenir Light"/>
              </a:rPr>
              <a:t>features from the network </a:t>
            </a:r>
            <a:r>
              <a:rPr lang="en-US" sz="2400" dirty="0" smtClean="0">
                <a:latin typeface="Avenir Light"/>
                <a:cs typeface="Avenir Light"/>
              </a:rPr>
              <a:t>(to </a:t>
            </a:r>
            <a:r>
              <a:rPr lang="en-US" sz="2400" dirty="0">
                <a:latin typeface="Avenir Light"/>
                <a:cs typeface="Avenir Light"/>
              </a:rPr>
              <a:t>quantify the prevalence of specific path types between each compound and </a:t>
            </a:r>
            <a:r>
              <a:rPr lang="en-US" sz="2400" dirty="0" smtClean="0">
                <a:latin typeface="Avenir Light"/>
                <a:cs typeface="Avenir Light"/>
              </a:rPr>
              <a:t>disease). 46.8M paths!</a:t>
            </a:r>
            <a:endParaRPr lang="en-US" dirty="0" smtClean="0">
              <a:latin typeface="Avenir Light"/>
              <a:cs typeface="Avenir Light"/>
            </a:endParaRPr>
          </a:p>
          <a:p>
            <a:r>
              <a:rPr lang="en-US" dirty="0" smtClean="0">
                <a:latin typeface="Avenir Light"/>
                <a:cs typeface="Avenir Light"/>
              </a:rPr>
              <a:t>Fitted regularized regression model </a:t>
            </a:r>
            <a:r>
              <a:rPr lang="en-US" sz="2400" dirty="0" smtClean="0">
                <a:latin typeface="Avenir Light"/>
                <a:cs typeface="Avenir Light"/>
              </a:rPr>
              <a:t>(to </a:t>
            </a:r>
            <a:r>
              <a:rPr lang="en-US" sz="2400" dirty="0">
                <a:latin typeface="Avenir Light"/>
                <a:cs typeface="Avenir Light"/>
              </a:rPr>
              <a:t>translate from network-based features to a probability of treatment for a given compound–disease </a:t>
            </a:r>
            <a:r>
              <a:rPr lang="en-US" sz="2400" dirty="0" smtClean="0">
                <a:latin typeface="Avenir Light"/>
                <a:cs typeface="Avenir Light"/>
              </a:rPr>
              <a:t>pair).</a:t>
            </a:r>
          </a:p>
          <a:p>
            <a:r>
              <a:rPr lang="en-US" dirty="0" smtClean="0">
                <a:latin typeface="Avenir Light"/>
                <a:cs typeface="Avenir Light"/>
              </a:rPr>
              <a:t>Permuted the network </a:t>
            </a:r>
            <a:r>
              <a:rPr lang="en-US" sz="2400" dirty="0" smtClean="0">
                <a:latin typeface="Avenir Light"/>
                <a:cs typeface="Avenir Light"/>
              </a:rPr>
              <a:t>(to reduce false positives)</a:t>
            </a:r>
            <a:endParaRPr lang="en-US" sz="2400" dirty="0">
              <a:latin typeface="Avenir Light"/>
              <a:cs typeface="Avenir Light"/>
            </a:endParaRPr>
          </a:p>
        </p:txBody>
      </p:sp>
    </p:spTree>
    <p:extLst>
      <p:ext uri="{BB962C8B-B14F-4D97-AF65-F5344CB8AC3E}">
        <p14:creationId xmlns:p14="http://schemas.microsoft.com/office/powerpoint/2010/main" val="113982829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326"/>
            <a:ext cx="8229600" cy="1143000"/>
          </a:xfrm>
        </p:spPr>
        <p:txBody>
          <a:bodyPr/>
          <a:lstStyle/>
          <a:p>
            <a:r>
              <a:rPr lang="en-US" dirty="0" smtClean="0">
                <a:latin typeface="Avenir Black"/>
                <a:cs typeface="Avenir Black"/>
              </a:rPr>
              <a:t>Feature contribution</a:t>
            </a:r>
            <a:endParaRPr lang="en-US" dirty="0">
              <a:latin typeface="Avenir Black"/>
              <a:cs typeface="Avenir Black"/>
            </a:endParaRPr>
          </a:p>
        </p:txBody>
      </p:sp>
      <p:pic>
        <p:nvPicPr>
          <p:cNvPr id="4" name="Picture 3"/>
          <p:cNvPicPr>
            <a:picLocks noChangeAspect="1"/>
          </p:cNvPicPr>
          <p:nvPr/>
        </p:nvPicPr>
        <p:blipFill rotWithShape="1">
          <a:blip r:embed="rId2"/>
          <a:srcRect r="50412"/>
          <a:stretch/>
        </p:blipFill>
        <p:spPr>
          <a:xfrm>
            <a:off x="2456076" y="1133173"/>
            <a:ext cx="3572475" cy="5355000"/>
          </a:xfrm>
          <a:prstGeom prst="rect">
            <a:avLst/>
          </a:prstGeom>
        </p:spPr>
      </p:pic>
    </p:spTree>
    <p:extLst>
      <p:ext uri="{BB962C8B-B14F-4D97-AF65-F5344CB8AC3E}">
        <p14:creationId xmlns:p14="http://schemas.microsoft.com/office/powerpoint/2010/main" val="13479515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3523"/>
            <a:ext cx="8229600" cy="761671"/>
          </a:xfrm>
        </p:spPr>
        <p:txBody>
          <a:bodyPr>
            <a:normAutofit fontScale="90000"/>
          </a:bodyPr>
          <a:lstStyle/>
          <a:p>
            <a:r>
              <a:rPr lang="en-US" dirty="0" smtClean="0">
                <a:latin typeface="Avenir Black"/>
                <a:cs typeface="Avenir Black"/>
              </a:rPr>
              <a:t>Top predictions</a:t>
            </a:r>
            <a:endParaRPr lang="en-US" dirty="0">
              <a:latin typeface="Avenir Black"/>
              <a:cs typeface="Avenir Black"/>
            </a:endParaRPr>
          </a:p>
        </p:txBody>
      </p:sp>
      <p:pic>
        <p:nvPicPr>
          <p:cNvPr id="5" name="Picture 4"/>
          <p:cNvPicPr>
            <a:picLocks noChangeAspect="1"/>
          </p:cNvPicPr>
          <p:nvPr/>
        </p:nvPicPr>
        <p:blipFill>
          <a:blip r:embed="rId2"/>
          <a:stretch>
            <a:fillRect/>
          </a:stretch>
        </p:blipFill>
        <p:spPr>
          <a:xfrm>
            <a:off x="0" y="1536700"/>
            <a:ext cx="9144000" cy="3763856"/>
          </a:xfrm>
          <a:prstGeom prst="rect">
            <a:avLst/>
          </a:prstGeom>
        </p:spPr>
      </p:pic>
      <p:sp>
        <p:nvSpPr>
          <p:cNvPr id="6" name="TextBox 5"/>
          <p:cNvSpPr txBox="1"/>
          <p:nvPr/>
        </p:nvSpPr>
        <p:spPr>
          <a:xfrm>
            <a:off x="2679357" y="6054003"/>
            <a:ext cx="4206636" cy="369332"/>
          </a:xfrm>
          <a:prstGeom prst="rect">
            <a:avLst/>
          </a:prstGeom>
          <a:noFill/>
        </p:spPr>
        <p:txBody>
          <a:bodyPr wrap="none" rtlCol="0">
            <a:spAutoFit/>
          </a:bodyPr>
          <a:lstStyle/>
          <a:p>
            <a:r>
              <a:rPr lang="en-US" dirty="0" smtClean="0">
                <a:solidFill>
                  <a:srgbClr val="FF0000"/>
                </a:solidFill>
                <a:latin typeface="Avenir Light"/>
                <a:cs typeface="Avenir Light"/>
              </a:rPr>
              <a:t>Between 30-300 fold increase over null!</a:t>
            </a:r>
            <a:endParaRPr lang="en-US" dirty="0">
              <a:solidFill>
                <a:srgbClr val="FF0000"/>
              </a:solidFill>
              <a:latin typeface="Avenir Light"/>
              <a:cs typeface="Avenir Light"/>
            </a:endParaRPr>
          </a:p>
        </p:txBody>
      </p:sp>
    </p:spTree>
    <p:extLst>
      <p:ext uri="{BB962C8B-B14F-4D97-AF65-F5344CB8AC3E}">
        <p14:creationId xmlns:p14="http://schemas.microsoft.com/office/powerpoint/2010/main" val="357775709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455"/>
            <a:ext cx="8229600" cy="1143000"/>
          </a:xfrm>
        </p:spPr>
        <p:txBody>
          <a:bodyPr/>
          <a:lstStyle/>
          <a:p>
            <a:r>
              <a:rPr lang="en-US" dirty="0" smtClean="0">
                <a:latin typeface="Avenir Black"/>
                <a:cs typeface="Avenir Black"/>
              </a:rPr>
              <a:t>Prediction Performance</a:t>
            </a:r>
            <a:endParaRPr lang="en-US" dirty="0">
              <a:latin typeface="Avenir Black"/>
              <a:cs typeface="Avenir Black"/>
            </a:endParaRPr>
          </a:p>
        </p:txBody>
      </p:sp>
      <p:grpSp>
        <p:nvGrpSpPr>
          <p:cNvPr id="11" name="Group 10"/>
          <p:cNvGrpSpPr/>
          <p:nvPr/>
        </p:nvGrpSpPr>
        <p:grpSpPr>
          <a:xfrm>
            <a:off x="136235" y="1824560"/>
            <a:ext cx="1816742" cy="4744305"/>
            <a:chOff x="3311495" y="1865215"/>
            <a:chExt cx="1825063" cy="4766034"/>
          </a:xfrm>
        </p:grpSpPr>
        <p:pic>
          <p:nvPicPr>
            <p:cNvPr id="5" name="Picture 4"/>
            <p:cNvPicPr>
              <a:picLocks noChangeAspect="1"/>
            </p:cNvPicPr>
            <p:nvPr/>
          </p:nvPicPr>
          <p:blipFill rotWithShape="1">
            <a:blip r:embed="rId2"/>
            <a:srcRect l="33013" b="75457"/>
            <a:stretch/>
          </p:blipFill>
          <p:spPr>
            <a:xfrm rot="16200000">
              <a:off x="2256722" y="3751412"/>
              <a:ext cx="4692889" cy="1066783"/>
            </a:xfrm>
            <a:prstGeom prst="rect">
              <a:avLst/>
            </a:prstGeom>
          </p:spPr>
        </p:pic>
        <p:sp>
          <p:nvSpPr>
            <p:cNvPr id="3" name="TextBox 2"/>
            <p:cNvSpPr txBox="1"/>
            <p:nvPr/>
          </p:nvSpPr>
          <p:spPr>
            <a:xfrm>
              <a:off x="3943090" y="6107198"/>
              <a:ext cx="344706" cy="461665"/>
            </a:xfrm>
            <a:prstGeom prst="rect">
              <a:avLst/>
            </a:prstGeom>
            <a:noFill/>
          </p:spPr>
          <p:txBody>
            <a:bodyPr wrap="none" rtlCol="0">
              <a:spAutoFit/>
            </a:bodyPr>
            <a:lstStyle/>
            <a:p>
              <a:r>
                <a:rPr lang="en-US" sz="2400" dirty="0" smtClean="0">
                  <a:solidFill>
                    <a:prstClr val="black"/>
                  </a:solidFill>
                  <a:latin typeface="Avenir Light"/>
                  <a:cs typeface="Avenir Light"/>
                </a:rPr>
                <a:t>0</a:t>
              </a:r>
              <a:endParaRPr lang="en-US" sz="2400" dirty="0">
                <a:solidFill>
                  <a:prstClr val="black"/>
                </a:solidFill>
                <a:latin typeface="Avenir Light"/>
                <a:cs typeface="Avenir Light"/>
              </a:endParaRPr>
            </a:p>
          </p:txBody>
        </p:sp>
        <p:sp>
          <p:nvSpPr>
            <p:cNvPr id="6" name="TextBox 5"/>
            <p:cNvSpPr txBox="1"/>
            <p:nvPr/>
          </p:nvSpPr>
          <p:spPr>
            <a:xfrm>
              <a:off x="3783049" y="5059614"/>
              <a:ext cx="504747" cy="461665"/>
            </a:xfrm>
            <a:prstGeom prst="rect">
              <a:avLst/>
            </a:prstGeom>
            <a:noFill/>
          </p:spPr>
          <p:txBody>
            <a:bodyPr wrap="none" rtlCol="0">
              <a:spAutoFit/>
            </a:bodyPr>
            <a:lstStyle/>
            <a:p>
              <a:r>
                <a:rPr lang="en-US" sz="2400" dirty="0" smtClean="0">
                  <a:solidFill>
                    <a:prstClr val="black"/>
                  </a:solidFill>
                  <a:latin typeface="Avenir Light"/>
                  <a:cs typeface="Avenir Light"/>
                </a:rPr>
                <a:t>25</a:t>
              </a:r>
              <a:endParaRPr lang="en-US" sz="2400" dirty="0">
                <a:solidFill>
                  <a:prstClr val="black"/>
                </a:solidFill>
                <a:latin typeface="Avenir Light"/>
                <a:cs typeface="Avenir Light"/>
              </a:endParaRPr>
            </a:p>
          </p:txBody>
        </p:sp>
        <p:sp>
          <p:nvSpPr>
            <p:cNvPr id="7" name="TextBox 6"/>
            <p:cNvSpPr txBox="1"/>
            <p:nvPr/>
          </p:nvSpPr>
          <p:spPr>
            <a:xfrm>
              <a:off x="3783049" y="4012031"/>
              <a:ext cx="504747" cy="461665"/>
            </a:xfrm>
            <a:prstGeom prst="rect">
              <a:avLst/>
            </a:prstGeom>
            <a:noFill/>
          </p:spPr>
          <p:txBody>
            <a:bodyPr wrap="none" rtlCol="0">
              <a:spAutoFit/>
            </a:bodyPr>
            <a:lstStyle/>
            <a:p>
              <a:r>
                <a:rPr lang="en-US" sz="2400" dirty="0" smtClean="0">
                  <a:solidFill>
                    <a:prstClr val="black"/>
                  </a:solidFill>
                  <a:latin typeface="Avenir Light"/>
                  <a:cs typeface="Avenir Light"/>
                </a:rPr>
                <a:t>50</a:t>
              </a:r>
              <a:endParaRPr lang="en-US" sz="2400" dirty="0">
                <a:solidFill>
                  <a:prstClr val="black"/>
                </a:solidFill>
                <a:latin typeface="Avenir Light"/>
                <a:cs typeface="Avenir Light"/>
              </a:endParaRPr>
            </a:p>
          </p:txBody>
        </p:sp>
        <p:sp>
          <p:nvSpPr>
            <p:cNvPr id="8" name="TextBox 7"/>
            <p:cNvSpPr txBox="1"/>
            <p:nvPr/>
          </p:nvSpPr>
          <p:spPr>
            <a:xfrm>
              <a:off x="3783049" y="2964448"/>
              <a:ext cx="504747" cy="461665"/>
            </a:xfrm>
            <a:prstGeom prst="rect">
              <a:avLst/>
            </a:prstGeom>
            <a:noFill/>
          </p:spPr>
          <p:txBody>
            <a:bodyPr wrap="none" rtlCol="0">
              <a:spAutoFit/>
            </a:bodyPr>
            <a:lstStyle/>
            <a:p>
              <a:r>
                <a:rPr lang="en-US" sz="2400" dirty="0" smtClean="0">
                  <a:solidFill>
                    <a:prstClr val="black"/>
                  </a:solidFill>
                  <a:latin typeface="Avenir Light"/>
                  <a:cs typeface="Avenir Light"/>
                </a:rPr>
                <a:t>75</a:t>
              </a:r>
              <a:endParaRPr lang="en-US" sz="2400" dirty="0">
                <a:solidFill>
                  <a:prstClr val="black"/>
                </a:solidFill>
                <a:latin typeface="Avenir Light"/>
                <a:cs typeface="Avenir Light"/>
              </a:endParaRPr>
            </a:p>
          </p:txBody>
        </p:sp>
        <p:sp>
          <p:nvSpPr>
            <p:cNvPr id="9" name="TextBox 8"/>
            <p:cNvSpPr txBox="1"/>
            <p:nvPr/>
          </p:nvSpPr>
          <p:spPr>
            <a:xfrm>
              <a:off x="3623009" y="1916865"/>
              <a:ext cx="664787" cy="461665"/>
            </a:xfrm>
            <a:prstGeom prst="rect">
              <a:avLst/>
            </a:prstGeom>
            <a:noFill/>
          </p:spPr>
          <p:txBody>
            <a:bodyPr wrap="none" rtlCol="0">
              <a:spAutoFit/>
            </a:bodyPr>
            <a:lstStyle/>
            <a:p>
              <a:r>
                <a:rPr lang="en-US" sz="2400" dirty="0" smtClean="0">
                  <a:solidFill>
                    <a:prstClr val="black"/>
                  </a:solidFill>
                  <a:latin typeface="Avenir Light"/>
                  <a:cs typeface="Avenir Light"/>
                </a:rPr>
                <a:t>100</a:t>
              </a:r>
              <a:endParaRPr lang="en-US" sz="2400" dirty="0">
                <a:solidFill>
                  <a:prstClr val="black"/>
                </a:solidFill>
                <a:latin typeface="Avenir Light"/>
                <a:cs typeface="Avenir Light"/>
              </a:endParaRPr>
            </a:p>
          </p:txBody>
        </p:sp>
        <p:sp>
          <p:nvSpPr>
            <p:cNvPr id="10" name="TextBox 9"/>
            <p:cNvSpPr txBox="1"/>
            <p:nvPr/>
          </p:nvSpPr>
          <p:spPr>
            <a:xfrm rot="16200000">
              <a:off x="1160368" y="4016342"/>
              <a:ext cx="4766034" cy="463780"/>
            </a:xfrm>
            <a:prstGeom prst="rect">
              <a:avLst/>
            </a:prstGeom>
            <a:noFill/>
          </p:spPr>
          <p:txBody>
            <a:bodyPr wrap="square" rtlCol="0">
              <a:spAutoFit/>
            </a:bodyPr>
            <a:lstStyle/>
            <a:p>
              <a:pPr algn="ctr"/>
              <a:r>
                <a:rPr lang="en-US" sz="2400" dirty="0" smtClean="0">
                  <a:solidFill>
                    <a:prstClr val="black"/>
                  </a:solidFill>
                  <a:latin typeface="Avenir Light"/>
                  <a:cs typeface="Avenir Light"/>
                </a:rPr>
                <a:t>Prediction percentile rank</a:t>
              </a:r>
              <a:endParaRPr lang="en-US" sz="2400" dirty="0">
                <a:solidFill>
                  <a:prstClr val="black"/>
                </a:solidFill>
                <a:latin typeface="Avenir Light"/>
                <a:cs typeface="Avenir Light"/>
              </a:endParaRPr>
            </a:p>
          </p:txBody>
        </p:sp>
      </p:grpSp>
      <p:grpSp>
        <p:nvGrpSpPr>
          <p:cNvPr id="19" name="Group 18"/>
          <p:cNvGrpSpPr/>
          <p:nvPr/>
        </p:nvGrpSpPr>
        <p:grpSpPr>
          <a:xfrm>
            <a:off x="2777039" y="1861945"/>
            <a:ext cx="4719599" cy="4185258"/>
            <a:chOff x="2777039" y="1861945"/>
            <a:chExt cx="4719599" cy="4185258"/>
          </a:xfrm>
        </p:grpSpPr>
        <p:pic>
          <p:nvPicPr>
            <p:cNvPr id="12" name="Picture 11"/>
            <p:cNvPicPr>
              <a:picLocks noChangeAspect="1"/>
            </p:cNvPicPr>
            <p:nvPr/>
          </p:nvPicPr>
          <p:blipFill rotWithShape="1">
            <a:blip r:embed="rId3"/>
            <a:srcRect l="1417" t="47782" r="59372" b="1194"/>
            <a:stretch/>
          </p:blipFill>
          <p:spPr>
            <a:xfrm>
              <a:off x="2777039" y="1861945"/>
              <a:ext cx="4719599" cy="4185258"/>
            </a:xfrm>
            <a:prstGeom prst="rect">
              <a:avLst/>
            </a:prstGeom>
          </p:spPr>
        </p:pic>
        <p:sp>
          <p:nvSpPr>
            <p:cNvPr id="15" name="TextBox 14"/>
            <p:cNvSpPr txBox="1"/>
            <p:nvPr/>
          </p:nvSpPr>
          <p:spPr>
            <a:xfrm>
              <a:off x="4256268" y="3696043"/>
              <a:ext cx="1864696" cy="338554"/>
            </a:xfrm>
            <a:prstGeom prst="rect">
              <a:avLst/>
            </a:prstGeom>
            <a:noFill/>
          </p:spPr>
          <p:txBody>
            <a:bodyPr wrap="none" rtlCol="0">
              <a:spAutoFit/>
            </a:bodyPr>
            <a:lstStyle/>
            <a:p>
              <a:r>
                <a:rPr lang="en-US" sz="1600" dirty="0" smtClean="0">
                  <a:solidFill>
                    <a:prstClr val="black"/>
                  </a:solidFill>
                  <a:latin typeface="Avenir Light"/>
                  <a:cs typeface="Avenir Light"/>
                </a:rPr>
                <a:t>Disease modifying</a:t>
              </a:r>
              <a:endParaRPr lang="en-US" sz="1600" dirty="0">
                <a:solidFill>
                  <a:prstClr val="black"/>
                </a:solidFill>
                <a:latin typeface="Avenir Light"/>
                <a:cs typeface="Avenir Light"/>
              </a:endParaRPr>
            </a:p>
          </p:txBody>
        </p:sp>
        <p:sp>
          <p:nvSpPr>
            <p:cNvPr id="16" name="TextBox 15"/>
            <p:cNvSpPr txBox="1"/>
            <p:nvPr/>
          </p:nvSpPr>
          <p:spPr>
            <a:xfrm>
              <a:off x="4695407" y="4113626"/>
              <a:ext cx="1362823" cy="338554"/>
            </a:xfrm>
            <a:prstGeom prst="rect">
              <a:avLst/>
            </a:prstGeom>
            <a:noFill/>
          </p:spPr>
          <p:txBody>
            <a:bodyPr wrap="none" rtlCol="0">
              <a:spAutoFit/>
            </a:bodyPr>
            <a:lstStyle/>
            <a:p>
              <a:r>
                <a:rPr lang="en-US" sz="1600" dirty="0" smtClean="0">
                  <a:solidFill>
                    <a:prstClr val="black"/>
                  </a:solidFill>
                  <a:latin typeface="Avenir Light"/>
                  <a:cs typeface="Avenir Light"/>
                </a:rPr>
                <a:t>Drug Centra</a:t>
              </a:r>
              <a:r>
                <a:rPr lang="en-US" sz="1600" dirty="0">
                  <a:solidFill>
                    <a:prstClr val="black"/>
                  </a:solidFill>
                  <a:latin typeface="Avenir Light"/>
                  <a:cs typeface="Avenir Light"/>
                </a:rPr>
                <a:t>l</a:t>
              </a:r>
            </a:p>
          </p:txBody>
        </p:sp>
        <p:sp>
          <p:nvSpPr>
            <p:cNvPr id="17" name="TextBox 16"/>
            <p:cNvSpPr txBox="1"/>
            <p:nvPr/>
          </p:nvSpPr>
          <p:spPr>
            <a:xfrm>
              <a:off x="4699187" y="4559123"/>
              <a:ext cx="1358503" cy="338554"/>
            </a:xfrm>
            <a:prstGeom prst="rect">
              <a:avLst/>
            </a:prstGeom>
            <a:noFill/>
          </p:spPr>
          <p:txBody>
            <a:bodyPr wrap="none" rtlCol="0">
              <a:spAutoFit/>
            </a:bodyPr>
            <a:lstStyle/>
            <a:p>
              <a:r>
                <a:rPr lang="en-US" sz="1600" dirty="0" smtClean="0">
                  <a:solidFill>
                    <a:prstClr val="black"/>
                  </a:solidFill>
                  <a:latin typeface="Avenir Light"/>
                  <a:cs typeface="Avenir Light"/>
                </a:rPr>
                <a:t>Clinical Trials</a:t>
              </a:r>
              <a:endParaRPr lang="en-US" sz="1600" dirty="0">
                <a:solidFill>
                  <a:prstClr val="black"/>
                </a:solidFill>
                <a:latin typeface="Avenir Light"/>
                <a:cs typeface="Avenir Light"/>
              </a:endParaRPr>
            </a:p>
          </p:txBody>
        </p:sp>
        <p:sp>
          <p:nvSpPr>
            <p:cNvPr id="18" name="TextBox 17"/>
            <p:cNvSpPr txBox="1"/>
            <p:nvPr/>
          </p:nvSpPr>
          <p:spPr>
            <a:xfrm>
              <a:off x="4674724" y="4934835"/>
              <a:ext cx="1390124" cy="338554"/>
            </a:xfrm>
            <a:prstGeom prst="rect">
              <a:avLst/>
            </a:prstGeom>
            <a:noFill/>
          </p:spPr>
          <p:txBody>
            <a:bodyPr wrap="none" rtlCol="0">
              <a:spAutoFit/>
            </a:bodyPr>
            <a:lstStyle/>
            <a:p>
              <a:r>
                <a:rPr lang="en-US" sz="1600" dirty="0" smtClean="0">
                  <a:solidFill>
                    <a:prstClr val="black"/>
                  </a:solidFill>
                  <a:latin typeface="Avenir Light"/>
                  <a:cs typeface="Avenir Light"/>
                </a:rPr>
                <a:t>Symptomatic</a:t>
              </a:r>
              <a:endParaRPr lang="en-US" sz="1600" dirty="0">
                <a:solidFill>
                  <a:prstClr val="black"/>
                </a:solidFill>
                <a:latin typeface="Avenir Light"/>
                <a:cs typeface="Avenir Light"/>
              </a:endParaRPr>
            </a:p>
          </p:txBody>
        </p:sp>
      </p:grpSp>
    </p:spTree>
    <p:extLst>
      <p:ext uri="{BB962C8B-B14F-4D97-AF65-F5344CB8AC3E}">
        <p14:creationId xmlns:p14="http://schemas.microsoft.com/office/powerpoint/2010/main" val="16762684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Avenir Black"/>
                <a:cs typeface="Avenir Black"/>
              </a:rPr>
              <a:t>Refining and expanding the method</a:t>
            </a:r>
            <a:endParaRPr lang="en-US" dirty="0">
              <a:latin typeface="Avenir Black"/>
              <a:cs typeface="Avenir Black"/>
            </a:endParaRPr>
          </a:p>
        </p:txBody>
      </p:sp>
      <p:sp>
        <p:nvSpPr>
          <p:cNvPr id="3" name="Content Placeholder 2"/>
          <p:cNvSpPr>
            <a:spLocks noGrp="1"/>
          </p:cNvSpPr>
          <p:nvPr>
            <p:ph idx="1"/>
          </p:nvPr>
        </p:nvSpPr>
        <p:spPr>
          <a:xfrm>
            <a:off x="457200" y="2144523"/>
            <a:ext cx="8229600" cy="4525963"/>
          </a:xfrm>
        </p:spPr>
        <p:txBody>
          <a:bodyPr/>
          <a:lstStyle/>
          <a:p>
            <a:r>
              <a:rPr lang="en-US" dirty="0" smtClean="0"/>
              <a:t>Add biologics?</a:t>
            </a:r>
          </a:p>
          <a:p>
            <a:r>
              <a:rPr lang="en-US" dirty="0" smtClean="0"/>
              <a:t>EMR?</a:t>
            </a:r>
          </a:p>
          <a:p>
            <a:r>
              <a:rPr lang="en-US" dirty="0" smtClean="0"/>
              <a:t>Proprietary knowledge?</a:t>
            </a:r>
          </a:p>
          <a:p>
            <a:r>
              <a:rPr lang="en-US" dirty="0" err="1" smtClean="0"/>
              <a:t>Metagenomics</a:t>
            </a:r>
            <a:r>
              <a:rPr lang="en-US" dirty="0" smtClean="0"/>
              <a:t> data?</a:t>
            </a:r>
          </a:p>
          <a:p>
            <a:r>
              <a:rPr lang="en-US" dirty="0" smtClean="0"/>
              <a:t>Bench testing?</a:t>
            </a:r>
            <a:endParaRPr lang="en-US" dirty="0"/>
          </a:p>
        </p:txBody>
      </p:sp>
      <p:pic>
        <p:nvPicPr>
          <p:cNvPr id="4" name="Picture 3" descr="Screen Shot 2016-05-19 at 10.53.3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4071340"/>
            <a:ext cx="4114800" cy="2420195"/>
          </a:xfrm>
          <a:prstGeom prst="rect">
            <a:avLst/>
          </a:prstGeom>
        </p:spPr>
      </p:pic>
    </p:spTree>
    <p:extLst>
      <p:ext uri="{BB962C8B-B14F-4D97-AF65-F5344CB8AC3E}">
        <p14:creationId xmlns:p14="http://schemas.microsoft.com/office/powerpoint/2010/main" val="12921926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9" presetClass="entr" presetSubtype="0" decel="10000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1000" fill="hold"/>
                                        <p:tgtEl>
                                          <p:spTgt spid="4"/>
                                        </p:tgtEl>
                                        <p:attrNameLst>
                                          <p:attrName>ppt_w</p:attrName>
                                        </p:attrNameLst>
                                      </p:cBhvr>
                                      <p:tavLst>
                                        <p:tav tm="0">
                                          <p:val>
                                            <p:fltVal val="0"/>
                                          </p:val>
                                        </p:tav>
                                        <p:tav tm="100000">
                                          <p:val>
                                            <p:strVal val="#ppt_w"/>
                                          </p:val>
                                        </p:tav>
                                      </p:tavLst>
                                    </p:anim>
                                    <p:anim calcmode="lin" valueType="num">
                                      <p:cBhvr>
                                        <p:cTn id="28" dur="1000" fill="hold"/>
                                        <p:tgtEl>
                                          <p:spTgt spid="4"/>
                                        </p:tgtEl>
                                        <p:attrNameLst>
                                          <p:attrName>ppt_h</p:attrName>
                                        </p:attrNameLst>
                                      </p:cBhvr>
                                      <p:tavLst>
                                        <p:tav tm="0">
                                          <p:val>
                                            <p:fltVal val="0"/>
                                          </p:val>
                                        </p:tav>
                                        <p:tav tm="100000">
                                          <p:val>
                                            <p:strVal val="#ppt_h"/>
                                          </p:val>
                                        </p:tav>
                                      </p:tavLst>
                                    </p:anim>
                                    <p:anim calcmode="lin" valueType="num">
                                      <p:cBhvr>
                                        <p:cTn id="29" dur="1000" fill="hold"/>
                                        <p:tgtEl>
                                          <p:spTgt spid="4"/>
                                        </p:tgtEl>
                                        <p:attrNameLst>
                                          <p:attrName>style.rotation</p:attrName>
                                        </p:attrNameLst>
                                      </p:cBhvr>
                                      <p:tavLst>
                                        <p:tav tm="0">
                                          <p:val>
                                            <p:fltVal val="360"/>
                                          </p:val>
                                        </p:tav>
                                        <p:tav tm="100000">
                                          <p:val>
                                            <p:fltVal val="0"/>
                                          </p:val>
                                        </p:tav>
                                      </p:tavLst>
                                    </p:anim>
                                    <p:animEffect transition="in" filter="fade">
                                      <p:cBhvr>
                                        <p:cTn id="3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1" name="Group 140"/>
          <p:cNvGrpSpPr/>
          <p:nvPr/>
        </p:nvGrpSpPr>
        <p:grpSpPr>
          <a:xfrm>
            <a:off x="2050657" y="969342"/>
            <a:ext cx="6693543" cy="5134355"/>
            <a:chOff x="2050657" y="969342"/>
            <a:chExt cx="6693543" cy="5134355"/>
          </a:xfrm>
        </p:grpSpPr>
        <p:cxnSp>
          <p:nvCxnSpPr>
            <p:cNvPr id="26" name="Straight Connector 25"/>
            <p:cNvCxnSpPr>
              <a:stCxn id="79" idx="0"/>
              <a:endCxn id="82" idx="4"/>
            </p:cNvCxnSpPr>
            <p:nvPr/>
          </p:nvCxnSpPr>
          <p:spPr>
            <a:xfrm>
              <a:off x="2471937" y="5655463"/>
              <a:ext cx="2098582" cy="448234"/>
            </a:xfrm>
            <a:prstGeom prst="line">
              <a:avLst/>
            </a:prstGeom>
          </p:spPr>
          <p:style>
            <a:lnRef idx="1">
              <a:schemeClr val="accent4"/>
            </a:lnRef>
            <a:fillRef idx="0">
              <a:schemeClr val="accent4"/>
            </a:fillRef>
            <a:effectRef idx="0">
              <a:schemeClr val="accent4"/>
            </a:effectRef>
            <a:fontRef idx="minor">
              <a:schemeClr val="tx1"/>
            </a:fontRef>
          </p:style>
        </p:cxnSp>
        <p:cxnSp>
          <p:nvCxnSpPr>
            <p:cNvPr id="27" name="Straight Connector 26"/>
            <p:cNvCxnSpPr>
              <a:stCxn id="51" idx="4"/>
              <a:endCxn id="48" idx="0"/>
            </p:cNvCxnSpPr>
            <p:nvPr/>
          </p:nvCxnSpPr>
          <p:spPr>
            <a:xfrm>
              <a:off x="2262314" y="2296984"/>
              <a:ext cx="6270229" cy="1321293"/>
            </a:xfrm>
            <a:prstGeom prst="line">
              <a:avLst/>
            </a:prstGeom>
          </p:spPr>
          <p:style>
            <a:lnRef idx="1">
              <a:schemeClr val="accent4"/>
            </a:lnRef>
            <a:fillRef idx="0">
              <a:schemeClr val="accent4"/>
            </a:fillRef>
            <a:effectRef idx="0">
              <a:schemeClr val="accent4"/>
            </a:effectRef>
            <a:fontRef idx="minor">
              <a:schemeClr val="tx1"/>
            </a:fontRef>
          </p:style>
        </p:cxnSp>
        <p:cxnSp>
          <p:nvCxnSpPr>
            <p:cNvPr id="28" name="Straight Connector 27"/>
            <p:cNvCxnSpPr>
              <a:stCxn id="51" idx="5"/>
              <a:endCxn id="57" idx="1"/>
            </p:cNvCxnSpPr>
            <p:nvPr/>
          </p:nvCxnSpPr>
          <p:spPr>
            <a:xfrm>
              <a:off x="2411978" y="2234996"/>
              <a:ext cx="2692221" cy="2336087"/>
            </a:xfrm>
            <a:prstGeom prst="line">
              <a:avLst/>
            </a:prstGeom>
          </p:spPr>
          <p:style>
            <a:lnRef idx="1">
              <a:schemeClr val="accent4"/>
            </a:lnRef>
            <a:fillRef idx="0">
              <a:schemeClr val="accent4"/>
            </a:fillRef>
            <a:effectRef idx="0">
              <a:schemeClr val="accent4"/>
            </a:effectRef>
            <a:fontRef idx="minor">
              <a:schemeClr val="tx1"/>
            </a:fontRef>
          </p:style>
        </p:cxnSp>
        <p:cxnSp>
          <p:nvCxnSpPr>
            <p:cNvPr id="29" name="Straight Connector 28"/>
            <p:cNvCxnSpPr>
              <a:stCxn id="51" idx="0"/>
              <a:endCxn id="60" idx="2"/>
            </p:cNvCxnSpPr>
            <p:nvPr/>
          </p:nvCxnSpPr>
          <p:spPr>
            <a:xfrm>
              <a:off x="2262314" y="1873701"/>
              <a:ext cx="5064902" cy="3042781"/>
            </a:xfrm>
            <a:prstGeom prst="line">
              <a:avLst/>
            </a:prstGeom>
          </p:spPr>
          <p:style>
            <a:lnRef idx="1">
              <a:schemeClr val="accent4"/>
            </a:lnRef>
            <a:fillRef idx="0">
              <a:schemeClr val="accent4"/>
            </a:fillRef>
            <a:effectRef idx="0">
              <a:schemeClr val="accent4"/>
            </a:effectRef>
            <a:fontRef idx="minor">
              <a:schemeClr val="tx1"/>
            </a:fontRef>
          </p:style>
        </p:cxnSp>
        <p:cxnSp>
          <p:nvCxnSpPr>
            <p:cNvPr id="30" name="Straight Connector 29"/>
            <p:cNvCxnSpPr>
              <a:stCxn id="51" idx="7"/>
              <a:endCxn id="60" idx="2"/>
            </p:cNvCxnSpPr>
            <p:nvPr/>
          </p:nvCxnSpPr>
          <p:spPr>
            <a:xfrm>
              <a:off x="2411978" y="1935689"/>
              <a:ext cx="4915238" cy="2980793"/>
            </a:xfrm>
            <a:prstGeom prst="line">
              <a:avLst/>
            </a:prstGeom>
          </p:spPr>
          <p:style>
            <a:lnRef idx="1">
              <a:schemeClr val="accent4"/>
            </a:lnRef>
            <a:fillRef idx="0">
              <a:schemeClr val="accent4"/>
            </a:fillRef>
            <a:effectRef idx="0">
              <a:schemeClr val="accent4"/>
            </a:effectRef>
            <a:fontRef idx="minor">
              <a:schemeClr val="tx1"/>
            </a:fontRef>
          </p:style>
        </p:cxnSp>
        <p:cxnSp>
          <p:nvCxnSpPr>
            <p:cNvPr id="31" name="Straight Connector 30"/>
            <p:cNvCxnSpPr>
              <a:stCxn id="51" idx="5"/>
              <a:endCxn id="54" idx="0"/>
            </p:cNvCxnSpPr>
            <p:nvPr/>
          </p:nvCxnSpPr>
          <p:spPr>
            <a:xfrm flipV="1">
              <a:off x="2411978" y="1882704"/>
              <a:ext cx="5713372" cy="352292"/>
            </a:xfrm>
            <a:prstGeom prst="line">
              <a:avLst/>
            </a:prstGeom>
          </p:spPr>
          <p:style>
            <a:lnRef idx="1">
              <a:schemeClr val="accent4"/>
            </a:lnRef>
            <a:fillRef idx="0">
              <a:schemeClr val="accent4"/>
            </a:fillRef>
            <a:effectRef idx="0">
              <a:schemeClr val="accent4"/>
            </a:effectRef>
            <a:fontRef idx="minor">
              <a:schemeClr val="tx1"/>
            </a:fontRef>
          </p:style>
        </p:cxnSp>
        <p:cxnSp>
          <p:nvCxnSpPr>
            <p:cNvPr id="32" name="Straight Connector 31"/>
            <p:cNvCxnSpPr>
              <a:stCxn id="51" idx="6"/>
              <a:endCxn id="60" idx="2"/>
            </p:cNvCxnSpPr>
            <p:nvPr/>
          </p:nvCxnSpPr>
          <p:spPr>
            <a:xfrm>
              <a:off x="2473971" y="2085343"/>
              <a:ext cx="4853245" cy="2831139"/>
            </a:xfrm>
            <a:prstGeom prst="line">
              <a:avLst/>
            </a:prstGeom>
          </p:spPr>
          <p:style>
            <a:lnRef idx="1">
              <a:schemeClr val="accent4"/>
            </a:lnRef>
            <a:fillRef idx="0">
              <a:schemeClr val="accent4"/>
            </a:fillRef>
            <a:effectRef idx="0">
              <a:schemeClr val="accent4"/>
            </a:effectRef>
            <a:fontRef idx="minor">
              <a:schemeClr val="tx1"/>
            </a:fontRef>
          </p:style>
        </p:cxnSp>
        <p:cxnSp>
          <p:nvCxnSpPr>
            <p:cNvPr id="33" name="Straight Connector 32"/>
            <p:cNvCxnSpPr>
              <a:stCxn id="51" idx="4"/>
              <a:endCxn id="54" idx="0"/>
            </p:cNvCxnSpPr>
            <p:nvPr/>
          </p:nvCxnSpPr>
          <p:spPr>
            <a:xfrm flipV="1">
              <a:off x="2262314" y="1882704"/>
              <a:ext cx="5863036" cy="414280"/>
            </a:xfrm>
            <a:prstGeom prst="line">
              <a:avLst/>
            </a:prstGeom>
          </p:spPr>
          <p:style>
            <a:lnRef idx="1">
              <a:schemeClr val="accent4"/>
            </a:lnRef>
            <a:fillRef idx="0">
              <a:schemeClr val="accent4"/>
            </a:fillRef>
            <a:effectRef idx="0">
              <a:schemeClr val="accent4"/>
            </a:effectRef>
            <a:fontRef idx="minor">
              <a:schemeClr val="tx1"/>
            </a:fontRef>
          </p:style>
        </p:cxnSp>
        <p:cxnSp>
          <p:nvCxnSpPr>
            <p:cNvPr id="34" name="Straight Connector 33"/>
            <p:cNvCxnSpPr>
              <a:stCxn id="51" idx="3"/>
              <a:endCxn id="48" idx="0"/>
            </p:cNvCxnSpPr>
            <p:nvPr/>
          </p:nvCxnSpPr>
          <p:spPr>
            <a:xfrm>
              <a:off x="2112650" y="2234996"/>
              <a:ext cx="6419893" cy="1383281"/>
            </a:xfrm>
            <a:prstGeom prst="line">
              <a:avLst/>
            </a:prstGeom>
          </p:spPr>
          <p:style>
            <a:lnRef idx="1">
              <a:schemeClr val="accent4"/>
            </a:lnRef>
            <a:fillRef idx="0">
              <a:schemeClr val="accent4"/>
            </a:fillRef>
            <a:effectRef idx="0">
              <a:schemeClr val="accent4"/>
            </a:effectRef>
            <a:fontRef idx="minor">
              <a:schemeClr val="tx1"/>
            </a:fontRef>
          </p:style>
        </p:cxnSp>
        <p:cxnSp>
          <p:nvCxnSpPr>
            <p:cNvPr id="35" name="Straight Connector 34"/>
            <p:cNvCxnSpPr>
              <a:stCxn id="67" idx="3"/>
              <a:endCxn id="63" idx="0"/>
            </p:cNvCxnSpPr>
            <p:nvPr/>
          </p:nvCxnSpPr>
          <p:spPr>
            <a:xfrm flipV="1">
              <a:off x="2112650" y="969342"/>
              <a:ext cx="4590643" cy="2150890"/>
            </a:xfrm>
            <a:prstGeom prst="line">
              <a:avLst/>
            </a:prstGeom>
          </p:spPr>
          <p:style>
            <a:lnRef idx="1">
              <a:schemeClr val="accent4"/>
            </a:lnRef>
            <a:fillRef idx="0">
              <a:schemeClr val="accent4"/>
            </a:fillRef>
            <a:effectRef idx="0">
              <a:schemeClr val="accent4"/>
            </a:effectRef>
            <a:fontRef idx="minor">
              <a:schemeClr val="tx1"/>
            </a:fontRef>
          </p:style>
        </p:cxnSp>
        <p:cxnSp>
          <p:nvCxnSpPr>
            <p:cNvPr id="36" name="Straight Connector 35"/>
            <p:cNvCxnSpPr>
              <a:stCxn id="67" idx="2"/>
              <a:endCxn id="48" idx="3"/>
            </p:cNvCxnSpPr>
            <p:nvPr/>
          </p:nvCxnSpPr>
          <p:spPr>
            <a:xfrm>
              <a:off x="2050657" y="2970579"/>
              <a:ext cx="6693543" cy="859340"/>
            </a:xfrm>
            <a:prstGeom prst="line">
              <a:avLst/>
            </a:prstGeom>
          </p:spPr>
          <p:style>
            <a:lnRef idx="1">
              <a:schemeClr val="accent4"/>
            </a:lnRef>
            <a:fillRef idx="0">
              <a:schemeClr val="accent4"/>
            </a:fillRef>
            <a:effectRef idx="0">
              <a:schemeClr val="accent4"/>
            </a:effectRef>
            <a:fontRef idx="minor">
              <a:schemeClr val="tx1"/>
            </a:fontRef>
          </p:style>
        </p:cxnSp>
        <p:cxnSp>
          <p:nvCxnSpPr>
            <p:cNvPr id="37" name="Straight Connector 36"/>
            <p:cNvCxnSpPr>
              <a:stCxn id="54" idx="1"/>
              <a:endCxn id="51" idx="6"/>
            </p:cNvCxnSpPr>
            <p:nvPr/>
          </p:nvCxnSpPr>
          <p:spPr>
            <a:xfrm flipH="1">
              <a:off x="2473971" y="2044383"/>
              <a:ext cx="5439722" cy="40960"/>
            </a:xfrm>
            <a:prstGeom prst="line">
              <a:avLst/>
            </a:prstGeom>
          </p:spPr>
          <p:style>
            <a:lnRef idx="1">
              <a:schemeClr val="accent4"/>
            </a:lnRef>
            <a:fillRef idx="0">
              <a:schemeClr val="accent4"/>
            </a:fillRef>
            <a:effectRef idx="0">
              <a:schemeClr val="accent4"/>
            </a:effectRef>
            <a:fontRef idx="minor">
              <a:schemeClr val="tx1"/>
            </a:fontRef>
          </p:style>
        </p:cxnSp>
        <p:cxnSp>
          <p:nvCxnSpPr>
            <p:cNvPr id="38" name="Straight Connector 37"/>
            <p:cNvCxnSpPr>
              <a:stCxn id="67" idx="5"/>
              <a:endCxn id="57" idx="0"/>
            </p:cNvCxnSpPr>
            <p:nvPr/>
          </p:nvCxnSpPr>
          <p:spPr>
            <a:xfrm>
              <a:off x="2411978" y="3120232"/>
              <a:ext cx="2798049" cy="1239209"/>
            </a:xfrm>
            <a:prstGeom prst="line">
              <a:avLst/>
            </a:prstGeom>
          </p:spPr>
          <p:style>
            <a:lnRef idx="1">
              <a:schemeClr val="accent4"/>
            </a:lnRef>
            <a:fillRef idx="0">
              <a:schemeClr val="accent4"/>
            </a:fillRef>
            <a:effectRef idx="0">
              <a:schemeClr val="accent4"/>
            </a:effectRef>
            <a:fontRef idx="minor">
              <a:schemeClr val="tx1"/>
            </a:fontRef>
          </p:style>
        </p:cxnSp>
        <p:cxnSp>
          <p:nvCxnSpPr>
            <p:cNvPr id="39" name="Straight Connector 38"/>
            <p:cNvCxnSpPr>
              <a:stCxn id="70" idx="0"/>
              <a:endCxn id="57" idx="4"/>
            </p:cNvCxnSpPr>
            <p:nvPr/>
          </p:nvCxnSpPr>
          <p:spPr>
            <a:xfrm>
              <a:off x="2262314" y="3644173"/>
              <a:ext cx="3159370" cy="1138551"/>
            </a:xfrm>
            <a:prstGeom prst="line">
              <a:avLst/>
            </a:prstGeom>
          </p:spPr>
          <p:style>
            <a:lnRef idx="1">
              <a:schemeClr val="accent4"/>
            </a:lnRef>
            <a:fillRef idx="0">
              <a:schemeClr val="accent4"/>
            </a:fillRef>
            <a:effectRef idx="0">
              <a:schemeClr val="accent4"/>
            </a:effectRef>
            <a:fontRef idx="minor">
              <a:schemeClr val="tx1"/>
            </a:fontRef>
          </p:style>
        </p:cxnSp>
        <p:cxnSp>
          <p:nvCxnSpPr>
            <p:cNvPr id="40" name="Straight Connector 39"/>
            <p:cNvCxnSpPr>
              <a:stCxn id="73" idx="0"/>
              <a:endCxn id="54" idx="2"/>
            </p:cNvCxnSpPr>
            <p:nvPr/>
          </p:nvCxnSpPr>
          <p:spPr>
            <a:xfrm flipV="1">
              <a:off x="2262314" y="2305986"/>
              <a:ext cx="5732225" cy="2223423"/>
            </a:xfrm>
            <a:prstGeom prst="line">
              <a:avLst/>
            </a:prstGeom>
          </p:spPr>
          <p:style>
            <a:lnRef idx="1">
              <a:schemeClr val="accent4"/>
            </a:lnRef>
            <a:fillRef idx="0">
              <a:schemeClr val="accent4"/>
            </a:fillRef>
            <a:effectRef idx="0">
              <a:schemeClr val="accent4"/>
            </a:effectRef>
            <a:fontRef idx="minor">
              <a:schemeClr val="tx1"/>
            </a:fontRef>
          </p:style>
        </p:cxnSp>
        <p:cxnSp>
          <p:nvCxnSpPr>
            <p:cNvPr id="138" name="Straight Connector 137"/>
            <p:cNvCxnSpPr>
              <a:stCxn id="127" idx="4"/>
              <a:endCxn id="60" idx="1"/>
            </p:cNvCxnSpPr>
            <p:nvPr/>
          </p:nvCxnSpPr>
          <p:spPr>
            <a:xfrm>
              <a:off x="2467130" y="1411748"/>
              <a:ext cx="4922079" cy="3355080"/>
            </a:xfrm>
            <a:prstGeom prst="line">
              <a:avLst/>
            </a:prstGeom>
          </p:spPr>
          <p:style>
            <a:lnRef idx="1">
              <a:schemeClr val="accent4"/>
            </a:lnRef>
            <a:fillRef idx="0">
              <a:schemeClr val="accent4"/>
            </a:fillRef>
            <a:effectRef idx="0">
              <a:schemeClr val="accent4"/>
            </a:effectRef>
            <a:fontRef idx="minor">
              <a:schemeClr val="tx1"/>
            </a:fontRef>
          </p:style>
        </p:cxnSp>
      </p:grpSp>
      <p:grpSp>
        <p:nvGrpSpPr>
          <p:cNvPr id="2" name="Group 1"/>
          <p:cNvGrpSpPr/>
          <p:nvPr/>
        </p:nvGrpSpPr>
        <p:grpSpPr>
          <a:xfrm>
            <a:off x="4998370" y="665968"/>
            <a:ext cx="3745830" cy="5778348"/>
            <a:chOff x="4998370" y="665968"/>
            <a:chExt cx="3745830" cy="5778348"/>
          </a:xfrm>
        </p:grpSpPr>
        <p:cxnSp>
          <p:nvCxnSpPr>
            <p:cNvPr id="3" name="Straight Connector 2"/>
            <p:cNvCxnSpPr>
              <a:stCxn id="48" idx="3"/>
              <a:endCxn id="60" idx="3"/>
            </p:cNvCxnSpPr>
            <p:nvPr/>
          </p:nvCxnSpPr>
          <p:spPr>
            <a:xfrm flipH="1">
              <a:off x="7389209" y="3829919"/>
              <a:ext cx="1354991" cy="1236216"/>
            </a:xfrm>
            <a:prstGeom prst="line">
              <a:avLst/>
            </a:prstGeom>
            <a:ln>
              <a:solidFill>
                <a:schemeClr val="accent5">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4" name="Straight Connector 3"/>
            <p:cNvCxnSpPr>
              <a:stCxn id="57" idx="2"/>
              <a:endCxn id="60" idx="5"/>
            </p:cNvCxnSpPr>
            <p:nvPr/>
          </p:nvCxnSpPr>
          <p:spPr>
            <a:xfrm>
              <a:off x="4998370" y="4782724"/>
              <a:ext cx="2690168" cy="283411"/>
            </a:xfrm>
            <a:prstGeom prst="line">
              <a:avLst/>
            </a:prstGeom>
            <a:ln>
              <a:solidFill>
                <a:schemeClr val="accent5">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5" name="Straight Connector 4"/>
            <p:cNvCxnSpPr>
              <a:stCxn id="60" idx="7"/>
              <a:endCxn id="41" idx="3"/>
            </p:cNvCxnSpPr>
            <p:nvPr/>
          </p:nvCxnSpPr>
          <p:spPr>
            <a:xfrm>
              <a:off x="7688538" y="4766828"/>
              <a:ext cx="754998" cy="1314265"/>
            </a:xfrm>
            <a:prstGeom prst="line">
              <a:avLst/>
            </a:prstGeom>
            <a:ln>
              <a:solidFill>
                <a:schemeClr val="accent5">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6" name="Straight Connector 5"/>
            <p:cNvCxnSpPr>
              <a:stCxn id="60" idx="7"/>
              <a:endCxn id="42" idx="2"/>
            </p:cNvCxnSpPr>
            <p:nvPr/>
          </p:nvCxnSpPr>
          <p:spPr>
            <a:xfrm>
              <a:off x="7688538" y="4766828"/>
              <a:ext cx="540114" cy="1356171"/>
            </a:xfrm>
            <a:prstGeom prst="line">
              <a:avLst/>
            </a:prstGeom>
            <a:ln>
              <a:solidFill>
                <a:schemeClr val="accent5">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7" name="Straight Connector 6"/>
            <p:cNvCxnSpPr>
              <a:stCxn id="60" idx="7"/>
              <a:endCxn id="43" idx="2"/>
            </p:cNvCxnSpPr>
            <p:nvPr/>
          </p:nvCxnSpPr>
          <p:spPr>
            <a:xfrm>
              <a:off x="7688538" y="4766828"/>
              <a:ext cx="402150" cy="1520395"/>
            </a:xfrm>
            <a:prstGeom prst="line">
              <a:avLst/>
            </a:prstGeom>
            <a:ln>
              <a:solidFill>
                <a:schemeClr val="accent5">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8" name="Curved Connector 7"/>
            <p:cNvCxnSpPr>
              <a:stCxn id="60" idx="2"/>
              <a:endCxn id="60" idx="3"/>
            </p:cNvCxnSpPr>
            <p:nvPr/>
          </p:nvCxnSpPr>
          <p:spPr>
            <a:xfrm rot="10800000" flipH="1" flipV="1">
              <a:off x="7327215" y="4916481"/>
              <a:ext cx="61993" cy="149653"/>
            </a:xfrm>
            <a:prstGeom prst="curvedConnector4">
              <a:avLst>
                <a:gd name="adj1" fmla="val -368751"/>
                <a:gd name="adj2" fmla="val 288735"/>
              </a:avLst>
            </a:prstGeom>
            <a:ln>
              <a:solidFill>
                <a:schemeClr val="accent5">
                  <a:lumMod val="60000"/>
                  <a:lumOff val="40000"/>
                </a:schemeClr>
              </a:solidFill>
              <a:tailEnd type="arrow"/>
            </a:ln>
          </p:spPr>
          <p:style>
            <a:lnRef idx="1">
              <a:schemeClr val="dk1"/>
            </a:lnRef>
            <a:fillRef idx="0">
              <a:schemeClr val="dk1"/>
            </a:fillRef>
            <a:effectRef idx="0">
              <a:schemeClr val="dk1"/>
            </a:effectRef>
            <a:fontRef idx="minor">
              <a:schemeClr val="tx1"/>
            </a:fontRef>
          </p:style>
        </p:cxnSp>
        <p:cxnSp>
          <p:nvCxnSpPr>
            <p:cNvPr id="9" name="Straight Connector 8"/>
            <p:cNvCxnSpPr>
              <a:stCxn id="54" idx="5"/>
              <a:endCxn id="63" idx="2"/>
            </p:cNvCxnSpPr>
            <p:nvPr/>
          </p:nvCxnSpPr>
          <p:spPr>
            <a:xfrm flipH="1" flipV="1">
              <a:off x="6703293" y="1392625"/>
              <a:ext cx="1633714" cy="651758"/>
            </a:xfrm>
            <a:prstGeom prst="line">
              <a:avLst/>
            </a:prstGeom>
            <a:ln>
              <a:solidFill>
                <a:schemeClr val="accent5">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10" name="Straight Connector 9"/>
            <p:cNvCxnSpPr>
              <a:stCxn id="48" idx="0"/>
              <a:endCxn id="60" idx="3"/>
            </p:cNvCxnSpPr>
            <p:nvPr/>
          </p:nvCxnSpPr>
          <p:spPr>
            <a:xfrm flipH="1">
              <a:off x="7389209" y="3618277"/>
              <a:ext cx="1143334" cy="1447858"/>
            </a:xfrm>
            <a:prstGeom prst="line">
              <a:avLst/>
            </a:prstGeom>
            <a:ln>
              <a:solidFill>
                <a:schemeClr val="accent5">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11" name="Straight Connector 10"/>
            <p:cNvCxnSpPr>
              <a:stCxn id="49" idx="0"/>
              <a:endCxn id="60" idx="3"/>
            </p:cNvCxnSpPr>
            <p:nvPr/>
          </p:nvCxnSpPr>
          <p:spPr>
            <a:xfrm flipH="1">
              <a:off x="7389209" y="4063719"/>
              <a:ext cx="1143335" cy="1002416"/>
            </a:xfrm>
            <a:prstGeom prst="line">
              <a:avLst/>
            </a:prstGeom>
            <a:ln>
              <a:solidFill>
                <a:schemeClr val="accent5">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12" name="Straight Connector 11"/>
            <p:cNvCxnSpPr>
              <a:stCxn id="60" idx="7"/>
              <a:endCxn id="45" idx="2"/>
            </p:cNvCxnSpPr>
            <p:nvPr/>
          </p:nvCxnSpPr>
          <p:spPr>
            <a:xfrm>
              <a:off x="7688538" y="4766828"/>
              <a:ext cx="218701" cy="1677488"/>
            </a:xfrm>
            <a:prstGeom prst="line">
              <a:avLst/>
            </a:prstGeom>
            <a:ln>
              <a:solidFill>
                <a:schemeClr val="accent5">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13" name="Straight Connector 12"/>
            <p:cNvCxnSpPr>
              <a:stCxn id="54" idx="0"/>
              <a:endCxn id="60" idx="4"/>
            </p:cNvCxnSpPr>
            <p:nvPr/>
          </p:nvCxnSpPr>
          <p:spPr>
            <a:xfrm flipH="1">
              <a:off x="7538874" y="1882704"/>
              <a:ext cx="586476" cy="3245419"/>
            </a:xfrm>
            <a:prstGeom prst="line">
              <a:avLst/>
            </a:prstGeom>
            <a:ln>
              <a:solidFill>
                <a:schemeClr val="accent5">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14" name="Straight Connector 13"/>
            <p:cNvCxnSpPr>
              <a:stCxn id="54" idx="1"/>
              <a:endCxn id="60" idx="4"/>
            </p:cNvCxnSpPr>
            <p:nvPr/>
          </p:nvCxnSpPr>
          <p:spPr>
            <a:xfrm flipH="1">
              <a:off x="7538874" y="2044383"/>
              <a:ext cx="374819" cy="3083740"/>
            </a:xfrm>
            <a:prstGeom prst="line">
              <a:avLst/>
            </a:prstGeom>
            <a:ln>
              <a:solidFill>
                <a:schemeClr val="accent5">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15" name="Straight Connector 14"/>
            <p:cNvCxnSpPr>
              <a:stCxn id="57" idx="0"/>
              <a:endCxn id="60" idx="5"/>
            </p:cNvCxnSpPr>
            <p:nvPr/>
          </p:nvCxnSpPr>
          <p:spPr>
            <a:xfrm>
              <a:off x="5210027" y="4359441"/>
              <a:ext cx="2478511" cy="706694"/>
            </a:xfrm>
            <a:prstGeom prst="line">
              <a:avLst/>
            </a:prstGeom>
            <a:ln>
              <a:solidFill>
                <a:schemeClr val="accent5">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16" name="Straight Connector 15"/>
            <p:cNvCxnSpPr>
              <a:stCxn id="54" idx="5"/>
              <a:endCxn id="60" idx="4"/>
            </p:cNvCxnSpPr>
            <p:nvPr/>
          </p:nvCxnSpPr>
          <p:spPr>
            <a:xfrm flipH="1">
              <a:off x="7538874" y="2044383"/>
              <a:ext cx="798133" cy="3083740"/>
            </a:xfrm>
            <a:prstGeom prst="line">
              <a:avLst/>
            </a:prstGeom>
            <a:ln>
              <a:solidFill>
                <a:schemeClr val="accent5">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17" name="Straight Connector 16"/>
            <p:cNvCxnSpPr>
              <a:stCxn id="57" idx="1"/>
              <a:endCxn id="60" idx="5"/>
            </p:cNvCxnSpPr>
            <p:nvPr/>
          </p:nvCxnSpPr>
          <p:spPr>
            <a:xfrm>
              <a:off x="5104199" y="4571083"/>
              <a:ext cx="2584339" cy="495052"/>
            </a:xfrm>
            <a:prstGeom prst="line">
              <a:avLst/>
            </a:prstGeom>
            <a:ln>
              <a:solidFill>
                <a:schemeClr val="accent5">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18" name="Curved Connector 17"/>
            <p:cNvCxnSpPr>
              <a:stCxn id="57" idx="5"/>
              <a:endCxn id="57" idx="4"/>
            </p:cNvCxnSpPr>
            <p:nvPr/>
          </p:nvCxnSpPr>
          <p:spPr>
            <a:xfrm>
              <a:off x="5315856" y="4571083"/>
              <a:ext cx="105828" cy="211641"/>
            </a:xfrm>
            <a:prstGeom prst="curvedConnector4">
              <a:avLst>
                <a:gd name="adj1" fmla="val 316011"/>
                <a:gd name="adj2" fmla="val 208013"/>
              </a:avLst>
            </a:prstGeom>
            <a:ln>
              <a:solidFill>
                <a:schemeClr val="accent5">
                  <a:lumMod val="60000"/>
                  <a:lumOff val="40000"/>
                </a:schemeClr>
              </a:solidFill>
              <a:tailEnd type="arrow"/>
            </a:ln>
          </p:spPr>
          <p:style>
            <a:lnRef idx="1">
              <a:schemeClr val="dk1"/>
            </a:lnRef>
            <a:fillRef idx="0">
              <a:schemeClr val="dk1"/>
            </a:fillRef>
            <a:effectRef idx="0">
              <a:schemeClr val="dk1"/>
            </a:effectRef>
            <a:fontRef idx="minor">
              <a:schemeClr val="tx1"/>
            </a:fontRef>
          </p:style>
        </p:cxnSp>
        <p:cxnSp>
          <p:nvCxnSpPr>
            <p:cNvPr id="19" name="Straight Connector 18"/>
            <p:cNvCxnSpPr>
              <a:stCxn id="57" idx="1"/>
              <a:endCxn id="48" idx="3"/>
            </p:cNvCxnSpPr>
            <p:nvPr/>
          </p:nvCxnSpPr>
          <p:spPr>
            <a:xfrm flipV="1">
              <a:off x="5104199" y="3829919"/>
              <a:ext cx="3640001" cy="741164"/>
            </a:xfrm>
            <a:prstGeom prst="line">
              <a:avLst/>
            </a:prstGeom>
            <a:ln>
              <a:solidFill>
                <a:schemeClr val="accent5">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20" name="Curved Connector 19"/>
            <p:cNvCxnSpPr>
              <a:stCxn id="54" idx="5"/>
              <a:endCxn id="54" idx="4"/>
            </p:cNvCxnSpPr>
            <p:nvPr/>
          </p:nvCxnSpPr>
          <p:spPr>
            <a:xfrm flipH="1">
              <a:off x="8256161" y="2044383"/>
              <a:ext cx="80846" cy="261603"/>
            </a:xfrm>
            <a:prstGeom prst="curvedConnector4">
              <a:avLst>
                <a:gd name="adj1" fmla="val -383452"/>
                <a:gd name="adj2" fmla="val 103359"/>
              </a:avLst>
            </a:prstGeom>
            <a:ln>
              <a:solidFill>
                <a:schemeClr val="accent5">
                  <a:lumMod val="60000"/>
                  <a:lumOff val="40000"/>
                </a:schemeClr>
              </a:solidFill>
              <a:tailEnd type="arrow"/>
            </a:ln>
          </p:spPr>
          <p:style>
            <a:lnRef idx="1">
              <a:schemeClr val="dk1"/>
            </a:lnRef>
            <a:fillRef idx="0">
              <a:schemeClr val="dk1"/>
            </a:fillRef>
            <a:effectRef idx="0">
              <a:schemeClr val="dk1"/>
            </a:effectRef>
            <a:fontRef idx="minor">
              <a:schemeClr val="tx1"/>
            </a:fontRef>
          </p:style>
        </p:cxnSp>
        <p:cxnSp>
          <p:nvCxnSpPr>
            <p:cNvPr id="21" name="Straight Connector 20"/>
            <p:cNvCxnSpPr>
              <a:stCxn id="57" idx="0"/>
              <a:endCxn id="63" idx="2"/>
            </p:cNvCxnSpPr>
            <p:nvPr/>
          </p:nvCxnSpPr>
          <p:spPr>
            <a:xfrm flipV="1">
              <a:off x="5210027" y="1392625"/>
              <a:ext cx="1493266" cy="2966816"/>
            </a:xfrm>
            <a:prstGeom prst="line">
              <a:avLst/>
            </a:prstGeom>
            <a:ln>
              <a:solidFill>
                <a:schemeClr val="accent5">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22" name="Straight Connector 21"/>
            <p:cNvCxnSpPr>
              <a:stCxn id="54" idx="4"/>
              <a:endCxn id="145" idx="1"/>
            </p:cNvCxnSpPr>
            <p:nvPr/>
          </p:nvCxnSpPr>
          <p:spPr>
            <a:xfrm flipH="1" flipV="1">
              <a:off x="8090688" y="665968"/>
              <a:ext cx="165473" cy="1640018"/>
            </a:xfrm>
            <a:prstGeom prst="line">
              <a:avLst/>
            </a:prstGeom>
            <a:ln>
              <a:solidFill>
                <a:schemeClr val="accent5">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23" name="Straight Connector 22"/>
            <p:cNvCxnSpPr>
              <a:stCxn id="54" idx="5"/>
              <a:endCxn id="57" idx="2"/>
            </p:cNvCxnSpPr>
            <p:nvPr/>
          </p:nvCxnSpPr>
          <p:spPr>
            <a:xfrm flipH="1">
              <a:off x="4998370" y="2044383"/>
              <a:ext cx="3338637" cy="2738341"/>
            </a:xfrm>
            <a:prstGeom prst="line">
              <a:avLst/>
            </a:prstGeom>
            <a:ln>
              <a:solidFill>
                <a:schemeClr val="accent5">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24" name="Straight Connector 23"/>
            <p:cNvCxnSpPr>
              <a:stCxn id="54" idx="0"/>
              <a:endCxn id="57" idx="2"/>
            </p:cNvCxnSpPr>
            <p:nvPr/>
          </p:nvCxnSpPr>
          <p:spPr>
            <a:xfrm flipH="1">
              <a:off x="4998370" y="1882704"/>
              <a:ext cx="3126980" cy="2900020"/>
            </a:xfrm>
            <a:prstGeom prst="line">
              <a:avLst/>
            </a:prstGeom>
            <a:ln>
              <a:solidFill>
                <a:schemeClr val="accent5">
                  <a:lumMod val="60000"/>
                  <a:lumOff val="40000"/>
                </a:schemeClr>
              </a:solidFill>
            </a:ln>
          </p:spPr>
          <p:style>
            <a:lnRef idx="1">
              <a:schemeClr val="dk1"/>
            </a:lnRef>
            <a:fillRef idx="0">
              <a:schemeClr val="dk1"/>
            </a:fillRef>
            <a:effectRef idx="0">
              <a:schemeClr val="dk1"/>
            </a:effectRef>
            <a:fontRef idx="minor">
              <a:schemeClr val="tx1"/>
            </a:fontRef>
          </p:style>
        </p:cxnSp>
      </p:grpSp>
      <p:sp>
        <p:nvSpPr>
          <p:cNvPr id="41" name="Oval 40"/>
          <p:cNvSpPr/>
          <p:nvPr/>
        </p:nvSpPr>
        <p:spPr>
          <a:xfrm>
            <a:off x="8380598" y="5714263"/>
            <a:ext cx="429768" cy="42976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2" name="Oval 41"/>
          <p:cNvSpPr/>
          <p:nvPr/>
        </p:nvSpPr>
        <p:spPr>
          <a:xfrm>
            <a:off x="8228652" y="5908115"/>
            <a:ext cx="429768" cy="42976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3" name="Oval 42"/>
          <p:cNvSpPr/>
          <p:nvPr/>
        </p:nvSpPr>
        <p:spPr>
          <a:xfrm>
            <a:off x="8090688" y="6072339"/>
            <a:ext cx="429768" cy="42976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4" name="TextBox 43"/>
          <p:cNvSpPr txBox="1"/>
          <p:nvPr/>
        </p:nvSpPr>
        <p:spPr>
          <a:xfrm>
            <a:off x="8514002" y="6298691"/>
            <a:ext cx="519618" cy="369332"/>
          </a:xfrm>
          <a:prstGeom prst="rect">
            <a:avLst/>
          </a:prstGeom>
          <a:noFill/>
        </p:spPr>
        <p:txBody>
          <a:bodyPr wrap="square" rtlCol="0">
            <a:spAutoFit/>
          </a:bodyPr>
          <a:lstStyle/>
          <a:p>
            <a:r>
              <a:rPr lang="en-US" dirty="0" smtClean="0">
                <a:solidFill>
                  <a:prstClr val="black"/>
                </a:solidFill>
                <a:latin typeface="Calibri"/>
              </a:rPr>
              <a:t>GO</a:t>
            </a:r>
            <a:endParaRPr lang="en-US" dirty="0">
              <a:solidFill>
                <a:prstClr val="black"/>
              </a:solidFill>
              <a:latin typeface="Calibri"/>
            </a:endParaRPr>
          </a:p>
        </p:txBody>
      </p:sp>
      <p:sp>
        <p:nvSpPr>
          <p:cNvPr id="45" name="Oval 44"/>
          <p:cNvSpPr/>
          <p:nvPr/>
        </p:nvSpPr>
        <p:spPr>
          <a:xfrm>
            <a:off x="7907239" y="6229432"/>
            <a:ext cx="429768" cy="42976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nvGrpSpPr>
          <p:cNvPr id="47" name="Group 46"/>
          <p:cNvGrpSpPr/>
          <p:nvPr/>
        </p:nvGrpSpPr>
        <p:grpSpPr>
          <a:xfrm>
            <a:off x="7995260" y="3618277"/>
            <a:ext cx="1074567" cy="814774"/>
            <a:chOff x="3093452" y="4574713"/>
            <a:chExt cx="1074567" cy="814774"/>
          </a:xfrm>
        </p:grpSpPr>
        <p:sp>
          <p:nvSpPr>
            <p:cNvPr id="48" name="Rectangle 47"/>
            <p:cNvSpPr/>
            <p:nvPr/>
          </p:nvSpPr>
          <p:spPr>
            <a:xfrm>
              <a:off x="3419078" y="4574713"/>
              <a:ext cx="423314" cy="42328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9" name="TextBox 48"/>
            <p:cNvSpPr txBox="1"/>
            <p:nvPr/>
          </p:nvSpPr>
          <p:spPr>
            <a:xfrm>
              <a:off x="3093452" y="5020155"/>
              <a:ext cx="1074567" cy="369332"/>
            </a:xfrm>
            <a:prstGeom prst="rect">
              <a:avLst/>
            </a:prstGeom>
            <a:noFill/>
          </p:spPr>
          <p:txBody>
            <a:bodyPr wrap="square" rtlCol="0">
              <a:spAutoFit/>
            </a:bodyPr>
            <a:lstStyle/>
            <a:p>
              <a:pPr algn="ctr"/>
              <a:r>
                <a:rPr lang="en-US" dirty="0" smtClean="0">
                  <a:solidFill>
                    <a:prstClr val="black"/>
                  </a:solidFill>
                  <a:latin typeface="Calibri"/>
                </a:rPr>
                <a:t>Anatomy</a:t>
              </a:r>
              <a:endParaRPr lang="en-US" dirty="0">
                <a:solidFill>
                  <a:prstClr val="black"/>
                </a:solidFill>
                <a:latin typeface="Calibri"/>
              </a:endParaRPr>
            </a:p>
          </p:txBody>
        </p:sp>
      </p:grpSp>
      <p:grpSp>
        <p:nvGrpSpPr>
          <p:cNvPr id="50" name="Group 49"/>
          <p:cNvGrpSpPr/>
          <p:nvPr/>
        </p:nvGrpSpPr>
        <p:grpSpPr>
          <a:xfrm>
            <a:off x="1586639" y="1873701"/>
            <a:ext cx="1351350" cy="814774"/>
            <a:chOff x="5226306" y="4574713"/>
            <a:chExt cx="1351350" cy="814774"/>
          </a:xfrm>
        </p:grpSpPr>
        <p:sp>
          <p:nvSpPr>
            <p:cNvPr id="51" name="Oval 50"/>
            <p:cNvSpPr/>
            <p:nvPr/>
          </p:nvSpPr>
          <p:spPr>
            <a:xfrm>
              <a:off x="5690324" y="4574713"/>
              <a:ext cx="423314" cy="423283"/>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solidFill>
                  <a:prstClr val="white"/>
                </a:solidFill>
                <a:latin typeface="Calibri"/>
              </a:endParaRPr>
            </a:p>
          </p:txBody>
        </p:sp>
        <p:sp>
          <p:nvSpPr>
            <p:cNvPr id="52" name="TextBox 51"/>
            <p:cNvSpPr txBox="1"/>
            <p:nvPr/>
          </p:nvSpPr>
          <p:spPr>
            <a:xfrm>
              <a:off x="5226306" y="5020155"/>
              <a:ext cx="1351350" cy="369332"/>
            </a:xfrm>
            <a:prstGeom prst="rect">
              <a:avLst/>
            </a:prstGeom>
            <a:noFill/>
          </p:spPr>
          <p:txBody>
            <a:bodyPr wrap="square" rtlCol="0">
              <a:spAutoFit/>
            </a:bodyPr>
            <a:lstStyle/>
            <a:p>
              <a:pPr algn="ctr"/>
              <a:r>
                <a:rPr lang="en-US" dirty="0" smtClean="0">
                  <a:solidFill>
                    <a:prstClr val="black"/>
                  </a:solidFill>
                  <a:latin typeface="Calibri"/>
                </a:rPr>
                <a:t>Lab Test</a:t>
              </a:r>
              <a:endParaRPr lang="en-US" dirty="0">
                <a:solidFill>
                  <a:prstClr val="black"/>
                </a:solidFill>
                <a:latin typeface="Calibri"/>
              </a:endParaRPr>
            </a:p>
          </p:txBody>
        </p:sp>
      </p:grpSp>
      <p:grpSp>
        <p:nvGrpSpPr>
          <p:cNvPr id="53" name="Group 52"/>
          <p:cNvGrpSpPr/>
          <p:nvPr/>
        </p:nvGrpSpPr>
        <p:grpSpPr>
          <a:xfrm>
            <a:off x="7493313" y="1882704"/>
            <a:ext cx="1264075" cy="814774"/>
            <a:chOff x="1747970" y="4574713"/>
            <a:chExt cx="1264075" cy="814774"/>
          </a:xfrm>
        </p:grpSpPr>
        <p:sp>
          <p:nvSpPr>
            <p:cNvPr id="54" name="Regular Pentagon 53"/>
            <p:cNvSpPr/>
            <p:nvPr/>
          </p:nvSpPr>
          <p:spPr>
            <a:xfrm>
              <a:off x="2168350" y="4574713"/>
              <a:ext cx="423314" cy="423283"/>
            </a:xfrm>
            <a:prstGeom prst="pentag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5" name="TextBox 54"/>
            <p:cNvSpPr txBox="1"/>
            <p:nvPr/>
          </p:nvSpPr>
          <p:spPr>
            <a:xfrm>
              <a:off x="1747970" y="5020155"/>
              <a:ext cx="1264075" cy="369332"/>
            </a:xfrm>
            <a:prstGeom prst="rect">
              <a:avLst/>
            </a:prstGeom>
            <a:noFill/>
          </p:spPr>
          <p:txBody>
            <a:bodyPr wrap="square" rtlCol="0">
              <a:spAutoFit/>
            </a:bodyPr>
            <a:lstStyle/>
            <a:p>
              <a:pPr algn="ctr"/>
              <a:r>
                <a:rPr lang="en-US" dirty="0" smtClean="0">
                  <a:solidFill>
                    <a:prstClr val="black"/>
                  </a:solidFill>
                  <a:latin typeface="Calibri"/>
                </a:rPr>
                <a:t>Compound</a:t>
              </a:r>
              <a:endParaRPr lang="en-US" dirty="0">
                <a:solidFill>
                  <a:prstClr val="black"/>
                </a:solidFill>
                <a:latin typeface="Calibri"/>
              </a:endParaRPr>
            </a:p>
          </p:txBody>
        </p:sp>
      </p:grpSp>
      <p:grpSp>
        <p:nvGrpSpPr>
          <p:cNvPr id="56" name="Group 55"/>
          <p:cNvGrpSpPr/>
          <p:nvPr/>
        </p:nvGrpSpPr>
        <p:grpSpPr>
          <a:xfrm>
            <a:off x="4672744" y="4359441"/>
            <a:ext cx="1074567" cy="814774"/>
            <a:chOff x="819935" y="4574713"/>
            <a:chExt cx="1074567" cy="814774"/>
          </a:xfrm>
        </p:grpSpPr>
        <p:sp>
          <p:nvSpPr>
            <p:cNvPr id="57" name="Isosceles Triangle 56"/>
            <p:cNvSpPr/>
            <p:nvPr/>
          </p:nvSpPr>
          <p:spPr>
            <a:xfrm>
              <a:off x="1145561" y="4574713"/>
              <a:ext cx="423314" cy="423283"/>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8" name="TextBox 57"/>
            <p:cNvSpPr txBox="1"/>
            <p:nvPr/>
          </p:nvSpPr>
          <p:spPr>
            <a:xfrm>
              <a:off x="819935" y="5020155"/>
              <a:ext cx="1074567" cy="369332"/>
            </a:xfrm>
            <a:prstGeom prst="rect">
              <a:avLst/>
            </a:prstGeom>
            <a:noFill/>
          </p:spPr>
          <p:txBody>
            <a:bodyPr wrap="square" rtlCol="0">
              <a:spAutoFit/>
            </a:bodyPr>
            <a:lstStyle/>
            <a:p>
              <a:pPr algn="ctr"/>
              <a:r>
                <a:rPr lang="en-US" dirty="0" smtClean="0">
                  <a:solidFill>
                    <a:prstClr val="black"/>
                  </a:solidFill>
                  <a:latin typeface="Calibri"/>
                </a:rPr>
                <a:t>Disease</a:t>
              </a:r>
              <a:endParaRPr lang="en-US" dirty="0">
                <a:solidFill>
                  <a:prstClr val="black"/>
                </a:solidFill>
                <a:latin typeface="Calibri"/>
              </a:endParaRPr>
            </a:p>
          </p:txBody>
        </p:sp>
      </p:grpSp>
      <p:grpSp>
        <p:nvGrpSpPr>
          <p:cNvPr id="59" name="Group 58"/>
          <p:cNvGrpSpPr/>
          <p:nvPr/>
        </p:nvGrpSpPr>
        <p:grpSpPr>
          <a:xfrm>
            <a:off x="7001590" y="4704840"/>
            <a:ext cx="1074567" cy="814774"/>
            <a:chOff x="6577656" y="4574713"/>
            <a:chExt cx="1074567" cy="814774"/>
          </a:xfrm>
        </p:grpSpPr>
        <p:sp>
          <p:nvSpPr>
            <p:cNvPr id="60" name="Oval 59"/>
            <p:cNvSpPr/>
            <p:nvPr/>
          </p:nvSpPr>
          <p:spPr>
            <a:xfrm>
              <a:off x="6903282" y="4574713"/>
              <a:ext cx="423315" cy="42328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1" name="TextBox 60"/>
            <p:cNvSpPr txBox="1"/>
            <p:nvPr/>
          </p:nvSpPr>
          <p:spPr>
            <a:xfrm>
              <a:off x="6577656" y="5020155"/>
              <a:ext cx="1074567" cy="369332"/>
            </a:xfrm>
            <a:prstGeom prst="rect">
              <a:avLst/>
            </a:prstGeom>
            <a:noFill/>
          </p:spPr>
          <p:txBody>
            <a:bodyPr wrap="square" rtlCol="0">
              <a:spAutoFit/>
            </a:bodyPr>
            <a:lstStyle/>
            <a:p>
              <a:pPr algn="ctr"/>
              <a:r>
                <a:rPr lang="en-US" dirty="0" smtClean="0">
                  <a:solidFill>
                    <a:prstClr val="black"/>
                  </a:solidFill>
                  <a:latin typeface="Calibri"/>
                </a:rPr>
                <a:t>Gene</a:t>
              </a:r>
              <a:endParaRPr lang="en-US" dirty="0">
                <a:solidFill>
                  <a:prstClr val="black"/>
                </a:solidFill>
                <a:latin typeface="Calibri"/>
              </a:endParaRPr>
            </a:p>
          </p:txBody>
        </p:sp>
      </p:grpSp>
      <p:grpSp>
        <p:nvGrpSpPr>
          <p:cNvPr id="62" name="Group 61"/>
          <p:cNvGrpSpPr/>
          <p:nvPr/>
        </p:nvGrpSpPr>
        <p:grpSpPr>
          <a:xfrm>
            <a:off x="6106091" y="969342"/>
            <a:ext cx="1194404" cy="814774"/>
            <a:chOff x="7652224" y="4574713"/>
            <a:chExt cx="1194404" cy="814774"/>
          </a:xfrm>
        </p:grpSpPr>
        <p:sp>
          <p:nvSpPr>
            <p:cNvPr id="63" name="Rectangle 62"/>
            <p:cNvSpPr/>
            <p:nvPr/>
          </p:nvSpPr>
          <p:spPr>
            <a:xfrm>
              <a:off x="8037769" y="4574713"/>
              <a:ext cx="423314" cy="42328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4" name="TextBox 63"/>
            <p:cNvSpPr txBox="1"/>
            <p:nvPr/>
          </p:nvSpPr>
          <p:spPr>
            <a:xfrm>
              <a:off x="7652224" y="5020155"/>
              <a:ext cx="1194404" cy="369332"/>
            </a:xfrm>
            <a:prstGeom prst="rect">
              <a:avLst/>
            </a:prstGeom>
            <a:noFill/>
          </p:spPr>
          <p:txBody>
            <a:bodyPr wrap="square" rtlCol="0">
              <a:spAutoFit/>
            </a:bodyPr>
            <a:lstStyle/>
            <a:p>
              <a:pPr algn="ctr"/>
              <a:r>
                <a:rPr lang="en-US" dirty="0" smtClean="0">
                  <a:solidFill>
                    <a:prstClr val="black"/>
                  </a:solidFill>
                  <a:latin typeface="Calibri"/>
                </a:rPr>
                <a:t>Symptom</a:t>
              </a:r>
              <a:endParaRPr lang="en-US" dirty="0">
                <a:solidFill>
                  <a:prstClr val="black"/>
                </a:solidFill>
                <a:latin typeface="Calibri"/>
              </a:endParaRPr>
            </a:p>
          </p:txBody>
        </p:sp>
      </p:grpSp>
      <p:grpSp>
        <p:nvGrpSpPr>
          <p:cNvPr id="66" name="Group 65"/>
          <p:cNvGrpSpPr/>
          <p:nvPr/>
        </p:nvGrpSpPr>
        <p:grpSpPr>
          <a:xfrm>
            <a:off x="1586639" y="2758937"/>
            <a:ext cx="1351350" cy="814774"/>
            <a:chOff x="5226306" y="4574713"/>
            <a:chExt cx="1351350" cy="814774"/>
          </a:xfrm>
        </p:grpSpPr>
        <p:sp>
          <p:nvSpPr>
            <p:cNvPr id="67" name="Oval 66"/>
            <p:cNvSpPr/>
            <p:nvPr/>
          </p:nvSpPr>
          <p:spPr>
            <a:xfrm>
              <a:off x="5690324" y="4574713"/>
              <a:ext cx="423314" cy="423283"/>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solidFill>
                  <a:prstClr val="white"/>
                </a:solidFill>
                <a:latin typeface="Calibri"/>
              </a:endParaRPr>
            </a:p>
          </p:txBody>
        </p:sp>
        <p:sp>
          <p:nvSpPr>
            <p:cNvPr id="68" name="TextBox 67"/>
            <p:cNvSpPr txBox="1"/>
            <p:nvPr/>
          </p:nvSpPr>
          <p:spPr>
            <a:xfrm>
              <a:off x="5226306" y="5020155"/>
              <a:ext cx="1351350" cy="369332"/>
            </a:xfrm>
            <a:prstGeom prst="rect">
              <a:avLst/>
            </a:prstGeom>
            <a:noFill/>
          </p:spPr>
          <p:txBody>
            <a:bodyPr wrap="square" rtlCol="0">
              <a:spAutoFit/>
            </a:bodyPr>
            <a:lstStyle/>
            <a:p>
              <a:pPr algn="ctr"/>
              <a:r>
                <a:rPr lang="en-US" dirty="0" smtClean="0">
                  <a:solidFill>
                    <a:prstClr val="black"/>
                  </a:solidFill>
                  <a:latin typeface="Calibri"/>
                </a:rPr>
                <a:t>Flow chart</a:t>
              </a:r>
              <a:endParaRPr lang="en-US" dirty="0">
                <a:solidFill>
                  <a:prstClr val="black"/>
                </a:solidFill>
                <a:latin typeface="Calibri"/>
              </a:endParaRPr>
            </a:p>
          </p:txBody>
        </p:sp>
      </p:grpSp>
      <p:grpSp>
        <p:nvGrpSpPr>
          <p:cNvPr id="69" name="Group 68"/>
          <p:cNvGrpSpPr/>
          <p:nvPr/>
        </p:nvGrpSpPr>
        <p:grpSpPr>
          <a:xfrm>
            <a:off x="1725031" y="3644173"/>
            <a:ext cx="1074567" cy="814774"/>
            <a:chOff x="819935" y="4574713"/>
            <a:chExt cx="1074567" cy="814774"/>
          </a:xfrm>
        </p:grpSpPr>
        <p:sp>
          <p:nvSpPr>
            <p:cNvPr id="70" name="Isosceles Triangle 69"/>
            <p:cNvSpPr/>
            <p:nvPr/>
          </p:nvSpPr>
          <p:spPr>
            <a:xfrm>
              <a:off x="1145561" y="4574713"/>
              <a:ext cx="423314" cy="423283"/>
            </a:xfrm>
            <a:prstGeom prst="triangl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solidFill>
                  <a:prstClr val="white"/>
                </a:solidFill>
                <a:latin typeface="Calibri"/>
              </a:endParaRPr>
            </a:p>
          </p:txBody>
        </p:sp>
        <p:sp>
          <p:nvSpPr>
            <p:cNvPr id="71" name="TextBox 70"/>
            <p:cNvSpPr txBox="1"/>
            <p:nvPr/>
          </p:nvSpPr>
          <p:spPr>
            <a:xfrm>
              <a:off x="819935" y="5020155"/>
              <a:ext cx="1074567" cy="369332"/>
            </a:xfrm>
            <a:prstGeom prst="rect">
              <a:avLst/>
            </a:prstGeom>
            <a:noFill/>
          </p:spPr>
          <p:txBody>
            <a:bodyPr wrap="square" rtlCol="0">
              <a:spAutoFit/>
            </a:bodyPr>
            <a:lstStyle/>
            <a:p>
              <a:pPr algn="ctr"/>
              <a:r>
                <a:rPr lang="en-US" dirty="0" smtClean="0">
                  <a:solidFill>
                    <a:prstClr val="black"/>
                  </a:solidFill>
                  <a:latin typeface="Calibri"/>
                </a:rPr>
                <a:t>Diagnosis</a:t>
              </a:r>
              <a:endParaRPr lang="en-US" dirty="0">
                <a:solidFill>
                  <a:prstClr val="black"/>
                </a:solidFill>
                <a:latin typeface="Calibri"/>
              </a:endParaRPr>
            </a:p>
          </p:txBody>
        </p:sp>
      </p:grpSp>
      <p:grpSp>
        <p:nvGrpSpPr>
          <p:cNvPr id="72" name="Group 71"/>
          <p:cNvGrpSpPr/>
          <p:nvPr/>
        </p:nvGrpSpPr>
        <p:grpSpPr>
          <a:xfrm>
            <a:off x="1630277" y="4529409"/>
            <a:ext cx="1264075" cy="814774"/>
            <a:chOff x="1747970" y="4574713"/>
            <a:chExt cx="1264075" cy="814774"/>
          </a:xfrm>
        </p:grpSpPr>
        <p:sp>
          <p:nvSpPr>
            <p:cNvPr id="73" name="Regular Pentagon 72"/>
            <p:cNvSpPr/>
            <p:nvPr/>
          </p:nvSpPr>
          <p:spPr>
            <a:xfrm>
              <a:off x="2168350" y="4574713"/>
              <a:ext cx="423314" cy="423283"/>
            </a:xfrm>
            <a:prstGeom prst="pentagon">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solidFill>
                  <a:prstClr val="white"/>
                </a:solidFill>
                <a:latin typeface="Calibri"/>
              </a:endParaRPr>
            </a:p>
          </p:txBody>
        </p:sp>
        <p:sp>
          <p:nvSpPr>
            <p:cNvPr id="74" name="TextBox 73"/>
            <p:cNvSpPr txBox="1"/>
            <p:nvPr/>
          </p:nvSpPr>
          <p:spPr>
            <a:xfrm>
              <a:off x="1747970" y="5020155"/>
              <a:ext cx="1264075" cy="369332"/>
            </a:xfrm>
            <a:prstGeom prst="rect">
              <a:avLst/>
            </a:prstGeom>
            <a:noFill/>
          </p:spPr>
          <p:txBody>
            <a:bodyPr wrap="square" rtlCol="0">
              <a:spAutoFit/>
            </a:bodyPr>
            <a:lstStyle/>
            <a:p>
              <a:pPr algn="ctr"/>
              <a:r>
                <a:rPr lang="en-US" dirty="0" smtClean="0">
                  <a:solidFill>
                    <a:prstClr val="black"/>
                  </a:solidFill>
                  <a:latin typeface="Calibri"/>
                </a:rPr>
                <a:t>Medication</a:t>
              </a:r>
              <a:endParaRPr lang="en-US" dirty="0">
                <a:solidFill>
                  <a:prstClr val="black"/>
                </a:solidFill>
                <a:latin typeface="Calibri"/>
              </a:endParaRPr>
            </a:p>
          </p:txBody>
        </p:sp>
      </p:grpSp>
      <p:sp>
        <p:nvSpPr>
          <p:cNvPr id="75" name="Oval 74"/>
          <p:cNvSpPr/>
          <p:nvPr/>
        </p:nvSpPr>
        <p:spPr>
          <a:xfrm rot="5400000">
            <a:off x="478170" y="3140242"/>
            <a:ext cx="338328" cy="338328"/>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grpSp>
        <p:nvGrpSpPr>
          <p:cNvPr id="78" name="Group 77"/>
          <p:cNvGrpSpPr/>
          <p:nvPr/>
        </p:nvGrpSpPr>
        <p:grpSpPr>
          <a:xfrm>
            <a:off x="1586639" y="5414643"/>
            <a:ext cx="1351350" cy="814789"/>
            <a:chOff x="5226306" y="4574698"/>
            <a:chExt cx="1351350" cy="814789"/>
          </a:xfrm>
        </p:grpSpPr>
        <p:sp>
          <p:nvSpPr>
            <p:cNvPr id="79" name="Oval 78"/>
            <p:cNvSpPr/>
            <p:nvPr/>
          </p:nvSpPr>
          <p:spPr>
            <a:xfrm rot="5875227">
              <a:off x="5690324" y="4574713"/>
              <a:ext cx="423314" cy="423283"/>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solidFill>
                  <a:prstClr val="white"/>
                </a:solidFill>
                <a:latin typeface="Calibri"/>
              </a:endParaRPr>
            </a:p>
          </p:txBody>
        </p:sp>
        <p:sp>
          <p:nvSpPr>
            <p:cNvPr id="80" name="TextBox 79"/>
            <p:cNvSpPr txBox="1"/>
            <p:nvPr/>
          </p:nvSpPr>
          <p:spPr>
            <a:xfrm>
              <a:off x="5226306" y="5020155"/>
              <a:ext cx="1351350" cy="369332"/>
            </a:xfrm>
            <a:prstGeom prst="rect">
              <a:avLst/>
            </a:prstGeom>
            <a:noFill/>
          </p:spPr>
          <p:txBody>
            <a:bodyPr wrap="square" rtlCol="0">
              <a:spAutoFit/>
            </a:bodyPr>
            <a:lstStyle/>
            <a:p>
              <a:pPr algn="ctr"/>
              <a:r>
                <a:rPr lang="en-US" dirty="0" smtClean="0">
                  <a:solidFill>
                    <a:prstClr val="black"/>
                  </a:solidFill>
                  <a:latin typeface="Calibri"/>
                </a:rPr>
                <a:t>Microbe</a:t>
              </a:r>
              <a:endParaRPr lang="en-US" dirty="0">
                <a:solidFill>
                  <a:prstClr val="black"/>
                </a:solidFill>
                <a:latin typeface="Calibri"/>
              </a:endParaRPr>
            </a:p>
          </p:txBody>
        </p:sp>
      </p:grpSp>
      <p:grpSp>
        <p:nvGrpSpPr>
          <p:cNvPr id="81" name="Group 80"/>
          <p:cNvGrpSpPr/>
          <p:nvPr/>
        </p:nvGrpSpPr>
        <p:grpSpPr>
          <a:xfrm>
            <a:off x="4241289" y="5853233"/>
            <a:ext cx="1074567" cy="814790"/>
            <a:chOff x="6577656" y="4574697"/>
            <a:chExt cx="1074567" cy="814790"/>
          </a:xfrm>
        </p:grpSpPr>
        <p:sp>
          <p:nvSpPr>
            <p:cNvPr id="82" name="Oval 81"/>
            <p:cNvSpPr/>
            <p:nvPr/>
          </p:nvSpPr>
          <p:spPr>
            <a:xfrm rot="4766071">
              <a:off x="6903282" y="4574713"/>
              <a:ext cx="423315" cy="42328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83" name="TextBox 82"/>
            <p:cNvSpPr txBox="1"/>
            <p:nvPr/>
          </p:nvSpPr>
          <p:spPr>
            <a:xfrm>
              <a:off x="6577656" y="5020155"/>
              <a:ext cx="1074567" cy="369332"/>
            </a:xfrm>
            <a:prstGeom prst="rect">
              <a:avLst/>
            </a:prstGeom>
            <a:noFill/>
          </p:spPr>
          <p:txBody>
            <a:bodyPr wrap="square" rtlCol="0">
              <a:spAutoFit/>
            </a:bodyPr>
            <a:lstStyle/>
            <a:p>
              <a:pPr algn="ctr"/>
              <a:r>
                <a:rPr lang="en-US" dirty="0" smtClean="0">
                  <a:solidFill>
                    <a:prstClr val="black"/>
                  </a:solidFill>
                  <a:latin typeface="Calibri"/>
                </a:rPr>
                <a:t>KO</a:t>
              </a:r>
              <a:endParaRPr lang="en-US" dirty="0">
                <a:solidFill>
                  <a:prstClr val="black"/>
                </a:solidFill>
                <a:latin typeface="Calibri"/>
              </a:endParaRPr>
            </a:p>
          </p:txBody>
        </p:sp>
      </p:grpSp>
      <p:cxnSp>
        <p:nvCxnSpPr>
          <p:cNvPr id="98" name="Straight Connector 97"/>
          <p:cNvCxnSpPr>
            <a:stCxn id="60" idx="3"/>
            <a:endCxn id="82" idx="0"/>
          </p:cNvCxnSpPr>
          <p:nvPr/>
        </p:nvCxnSpPr>
        <p:spPr>
          <a:xfrm flipH="1">
            <a:off x="4986626" y="5066135"/>
            <a:ext cx="2402583" cy="959950"/>
          </a:xfrm>
          <a:prstGeom prst="line">
            <a:avLst/>
          </a:prstGeom>
        </p:spPr>
        <p:style>
          <a:lnRef idx="1">
            <a:schemeClr val="accent1"/>
          </a:lnRef>
          <a:fillRef idx="0">
            <a:schemeClr val="accent1"/>
          </a:fillRef>
          <a:effectRef idx="0">
            <a:schemeClr val="accent1"/>
          </a:effectRef>
          <a:fontRef idx="minor">
            <a:schemeClr val="tx1"/>
          </a:fontRef>
        </p:style>
      </p:cxnSp>
      <p:grpSp>
        <p:nvGrpSpPr>
          <p:cNvPr id="126" name="Group 125"/>
          <p:cNvGrpSpPr/>
          <p:nvPr/>
        </p:nvGrpSpPr>
        <p:grpSpPr>
          <a:xfrm>
            <a:off x="1677654" y="988465"/>
            <a:ext cx="1169321" cy="814774"/>
            <a:chOff x="779399" y="4574713"/>
            <a:chExt cx="1169321" cy="814774"/>
          </a:xfrm>
        </p:grpSpPr>
        <p:sp>
          <p:nvSpPr>
            <p:cNvPr id="127" name="Isosceles Triangle 126"/>
            <p:cNvSpPr/>
            <p:nvPr/>
          </p:nvSpPr>
          <p:spPr>
            <a:xfrm>
              <a:off x="1145561" y="4574713"/>
              <a:ext cx="423314" cy="423283"/>
            </a:xfrm>
            <a:prstGeom prst="triangl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solidFill>
                  <a:prstClr val="white"/>
                </a:solidFill>
                <a:latin typeface="Calibri"/>
              </a:endParaRPr>
            </a:p>
          </p:txBody>
        </p:sp>
        <p:sp>
          <p:nvSpPr>
            <p:cNvPr id="128" name="TextBox 127"/>
            <p:cNvSpPr txBox="1"/>
            <p:nvPr/>
          </p:nvSpPr>
          <p:spPr>
            <a:xfrm>
              <a:off x="779399" y="5020155"/>
              <a:ext cx="1169321" cy="369332"/>
            </a:xfrm>
            <a:prstGeom prst="rect">
              <a:avLst/>
            </a:prstGeom>
            <a:noFill/>
          </p:spPr>
          <p:txBody>
            <a:bodyPr wrap="square" rtlCol="0">
              <a:spAutoFit/>
            </a:bodyPr>
            <a:lstStyle/>
            <a:p>
              <a:pPr algn="ctr"/>
              <a:r>
                <a:rPr lang="en-US" dirty="0" smtClean="0">
                  <a:solidFill>
                    <a:prstClr val="black"/>
                  </a:solidFill>
                  <a:latin typeface="Calibri"/>
                </a:rPr>
                <a:t>Genotype</a:t>
              </a:r>
              <a:endParaRPr lang="en-US" dirty="0">
                <a:solidFill>
                  <a:prstClr val="black"/>
                </a:solidFill>
                <a:latin typeface="Calibri"/>
              </a:endParaRPr>
            </a:p>
          </p:txBody>
        </p:sp>
      </p:grpSp>
      <p:grpSp>
        <p:nvGrpSpPr>
          <p:cNvPr id="136" name="Group 135"/>
          <p:cNvGrpSpPr/>
          <p:nvPr/>
        </p:nvGrpSpPr>
        <p:grpSpPr>
          <a:xfrm>
            <a:off x="816498" y="1411748"/>
            <a:ext cx="1445816" cy="4185388"/>
            <a:chOff x="816498" y="1411748"/>
            <a:chExt cx="1445816" cy="4185388"/>
          </a:xfrm>
        </p:grpSpPr>
        <p:cxnSp>
          <p:nvCxnSpPr>
            <p:cNvPr id="85" name="Straight Connector 84"/>
            <p:cNvCxnSpPr>
              <a:stCxn id="75" idx="0"/>
              <a:endCxn id="67" idx="4"/>
            </p:cNvCxnSpPr>
            <p:nvPr/>
          </p:nvCxnSpPr>
          <p:spPr>
            <a:xfrm flipV="1">
              <a:off x="816498" y="3182220"/>
              <a:ext cx="1445816" cy="127186"/>
            </a:xfrm>
            <a:prstGeom prst="line">
              <a:avLst/>
            </a:prstGeom>
          </p:spPr>
          <p:style>
            <a:lnRef idx="1">
              <a:schemeClr val="accent2"/>
            </a:lnRef>
            <a:fillRef idx="0">
              <a:schemeClr val="accent2"/>
            </a:fillRef>
            <a:effectRef idx="0">
              <a:schemeClr val="accent2"/>
            </a:effectRef>
            <a:fontRef idx="minor">
              <a:schemeClr val="tx1"/>
            </a:fontRef>
          </p:style>
        </p:cxnSp>
        <p:cxnSp>
          <p:nvCxnSpPr>
            <p:cNvPr id="86" name="Straight Connector 85"/>
            <p:cNvCxnSpPr>
              <a:stCxn id="52" idx="0"/>
              <a:endCxn id="75" idx="0"/>
            </p:cNvCxnSpPr>
            <p:nvPr/>
          </p:nvCxnSpPr>
          <p:spPr>
            <a:xfrm flipH="1">
              <a:off x="816498" y="2319143"/>
              <a:ext cx="1445816" cy="990263"/>
            </a:xfrm>
            <a:prstGeom prst="line">
              <a:avLst/>
            </a:prstGeom>
          </p:spPr>
          <p:style>
            <a:lnRef idx="1">
              <a:schemeClr val="accent2"/>
            </a:lnRef>
            <a:fillRef idx="0">
              <a:schemeClr val="accent2"/>
            </a:fillRef>
            <a:effectRef idx="0">
              <a:schemeClr val="accent2"/>
            </a:effectRef>
            <a:fontRef idx="minor">
              <a:schemeClr val="tx1"/>
            </a:fontRef>
          </p:style>
        </p:cxnSp>
        <p:cxnSp>
          <p:nvCxnSpPr>
            <p:cNvPr id="87" name="Straight Connector 86"/>
            <p:cNvCxnSpPr>
              <a:stCxn id="70" idx="2"/>
              <a:endCxn id="75" idx="0"/>
            </p:cNvCxnSpPr>
            <p:nvPr/>
          </p:nvCxnSpPr>
          <p:spPr>
            <a:xfrm flipH="1" flipV="1">
              <a:off x="816498" y="3309406"/>
              <a:ext cx="1234159" cy="758050"/>
            </a:xfrm>
            <a:prstGeom prst="line">
              <a:avLst/>
            </a:prstGeom>
          </p:spPr>
          <p:style>
            <a:lnRef idx="1">
              <a:schemeClr val="accent2"/>
            </a:lnRef>
            <a:fillRef idx="0">
              <a:schemeClr val="accent2"/>
            </a:fillRef>
            <a:effectRef idx="0">
              <a:schemeClr val="accent2"/>
            </a:effectRef>
            <a:fontRef idx="minor">
              <a:schemeClr val="tx1"/>
            </a:fontRef>
          </p:style>
        </p:cxnSp>
        <p:cxnSp>
          <p:nvCxnSpPr>
            <p:cNvPr id="88" name="Straight Connector 87"/>
            <p:cNvCxnSpPr>
              <a:stCxn id="73" idx="2"/>
              <a:endCxn id="75" idx="0"/>
            </p:cNvCxnSpPr>
            <p:nvPr/>
          </p:nvCxnSpPr>
          <p:spPr>
            <a:xfrm flipH="1" flipV="1">
              <a:off x="816498" y="3309406"/>
              <a:ext cx="1315005" cy="1643285"/>
            </a:xfrm>
            <a:prstGeom prst="line">
              <a:avLst/>
            </a:prstGeom>
          </p:spPr>
          <p:style>
            <a:lnRef idx="1">
              <a:schemeClr val="accent2"/>
            </a:lnRef>
            <a:fillRef idx="0">
              <a:schemeClr val="accent2"/>
            </a:fillRef>
            <a:effectRef idx="0">
              <a:schemeClr val="accent2"/>
            </a:effectRef>
            <a:fontRef idx="minor">
              <a:schemeClr val="tx1"/>
            </a:fontRef>
          </p:style>
        </p:cxnSp>
        <p:cxnSp>
          <p:nvCxnSpPr>
            <p:cNvPr id="97" name="Straight Connector 96"/>
            <p:cNvCxnSpPr>
              <a:stCxn id="75" idx="0"/>
              <a:endCxn id="79" idx="4"/>
            </p:cNvCxnSpPr>
            <p:nvPr/>
          </p:nvCxnSpPr>
          <p:spPr>
            <a:xfrm>
              <a:off x="816498" y="3309406"/>
              <a:ext cx="1236193" cy="2287730"/>
            </a:xfrm>
            <a:prstGeom prst="line">
              <a:avLst/>
            </a:prstGeom>
          </p:spPr>
          <p:style>
            <a:lnRef idx="1">
              <a:schemeClr val="accent2"/>
            </a:lnRef>
            <a:fillRef idx="0">
              <a:schemeClr val="accent2"/>
            </a:fillRef>
            <a:effectRef idx="0">
              <a:schemeClr val="accent2"/>
            </a:effectRef>
            <a:fontRef idx="minor">
              <a:schemeClr val="tx1"/>
            </a:fontRef>
          </p:style>
        </p:cxnSp>
        <p:cxnSp>
          <p:nvCxnSpPr>
            <p:cNvPr id="135" name="Straight Connector 134"/>
            <p:cNvCxnSpPr>
              <a:stCxn id="75" idx="0"/>
              <a:endCxn id="127" idx="2"/>
            </p:cNvCxnSpPr>
            <p:nvPr/>
          </p:nvCxnSpPr>
          <p:spPr>
            <a:xfrm flipV="1">
              <a:off x="816498" y="1411748"/>
              <a:ext cx="1227318" cy="1897658"/>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144" name="Group 143"/>
          <p:cNvGrpSpPr/>
          <p:nvPr/>
        </p:nvGrpSpPr>
        <p:grpSpPr>
          <a:xfrm>
            <a:off x="7560092" y="504289"/>
            <a:ext cx="1487271" cy="814774"/>
            <a:chOff x="1637754" y="4574713"/>
            <a:chExt cx="1487271" cy="814774"/>
          </a:xfrm>
        </p:grpSpPr>
        <p:sp>
          <p:nvSpPr>
            <p:cNvPr id="145" name="Regular Pentagon 144"/>
            <p:cNvSpPr/>
            <p:nvPr/>
          </p:nvSpPr>
          <p:spPr>
            <a:xfrm>
              <a:off x="2168350" y="4574713"/>
              <a:ext cx="423314" cy="423283"/>
            </a:xfrm>
            <a:prstGeom prst="pentag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46" name="TextBox 145"/>
            <p:cNvSpPr txBox="1"/>
            <p:nvPr/>
          </p:nvSpPr>
          <p:spPr>
            <a:xfrm>
              <a:off x="1637754" y="5020155"/>
              <a:ext cx="1487271" cy="369332"/>
            </a:xfrm>
            <a:prstGeom prst="rect">
              <a:avLst/>
            </a:prstGeom>
            <a:noFill/>
          </p:spPr>
          <p:txBody>
            <a:bodyPr wrap="square" rtlCol="0">
              <a:spAutoFit/>
            </a:bodyPr>
            <a:lstStyle/>
            <a:p>
              <a:pPr algn="ctr"/>
              <a:r>
                <a:rPr lang="en-US" dirty="0" smtClean="0">
                  <a:solidFill>
                    <a:prstClr val="black"/>
                  </a:solidFill>
                  <a:latin typeface="Calibri"/>
                </a:rPr>
                <a:t>Pharm Class</a:t>
              </a:r>
              <a:endParaRPr lang="en-US" dirty="0">
                <a:solidFill>
                  <a:prstClr val="black"/>
                </a:solidFill>
                <a:latin typeface="Calibri"/>
              </a:endParaRPr>
            </a:p>
          </p:txBody>
        </p:sp>
      </p:grpSp>
    </p:spTree>
    <p:extLst>
      <p:ext uri="{BB962C8B-B14F-4D97-AF65-F5344CB8AC3E}">
        <p14:creationId xmlns:p14="http://schemas.microsoft.com/office/powerpoint/2010/main" val="426092125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67681" y="119534"/>
            <a:ext cx="4298691" cy="3656576"/>
          </a:xfrm>
          <a:prstGeom prst="rect">
            <a:avLst/>
          </a:prstGeom>
          <a:solidFill>
            <a:srgbClr val="000000">
              <a:alpha val="4000"/>
            </a:srgbClr>
          </a:solidFill>
          <a:ln w="76200" cmpd="sng">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solidFill>
                <a:prstClr val="black"/>
              </a:solidFill>
              <a:latin typeface="Calibri"/>
            </a:endParaRPr>
          </a:p>
        </p:txBody>
      </p:sp>
      <p:grpSp>
        <p:nvGrpSpPr>
          <p:cNvPr id="3" name="Group 2"/>
          <p:cNvGrpSpPr/>
          <p:nvPr/>
        </p:nvGrpSpPr>
        <p:grpSpPr>
          <a:xfrm>
            <a:off x="347528" y="675558"/>
            <a:ext cx="3295133" cy="2105020"/>
            <a:chOff x="1528071" y="179294"/>
            <a:chExt cx="4911576" cy="3137647"/>
          </a:xfrm>
        </p:grpSpPr>
        <p:grpSp>
          <p:nvGrpSpPr>
            <p:cNvPr id="4" name="Group 3"/>
            <p:cNvGrpSpPr/>
            <p:nvPr/>
          </p:nvGrpSpPr>
          <p:grpSpPr>
            <a:xfrm>
              <a:off x="1528071" y="315357"/>
              <a:ext cx="4636849" cy="2819219"/>
              <a:chOff x="-1312788" y="504289"/>
              <a:chExt cx="10123154" cy="6154911"/>
            </a:xfrm>
          </p:grpSpPr>
          <p:grpSp>
            <p:nvGrpSpPr>
              <p:cNvPr id="6" name="Group 5"/>
              <p:cNvGrpSpPr/>
              <p:nvPr/>
            </p:nvGrpSpPr>
            <p:grpSpPr>
              <a:xfrm>
                <a:off x="2050657" y="969342"/>
                <a:ext cx="6693543" cy="5134355"/>
                <a:chOff x="2050657" y="969342"/>
                <a:chExt cx="6693543" cy="5134355"/>
              </a:xfrm>
            </p:grpSpPr>
            <p:cxnSp>
              <p:nvCxnSpPr>
                <p:cNvPr id="56" name="Straight Connector 55"/>
                <p:cNvCxnSpPr>
                  <a:stCxn id="22" idx="0"/>
                  <a:endCxn id="23" idx="4"/>
                </p:cNvCxnSpPr>
                <p:nvPr/>
              </p:nvCxnSpPr>
              <p:spPr>
                <a:xfrm>
                  <a:off x="2471937" y="5655463"/>
                  <a:ext cx="2098582" cy="448234"/>
                </a:xfrm>
                <a:prstGeom prst="line">
                  <a:avLst/>
                </a:prstGeom>
              </p:spPr>
              <p:style>
                <a:lnRef idx="1">
                  <a:schemeClr val="accent4"/>
                </a:lnRef>
                <a:fillRef idx="0">
                  <a:schemeClr val="accent4"/>
                </a:fillRef>
                <a:effectRef idx="0">
                  <a:schemeClr val="accent4"/>
                </a:effectRef>
                <a:fontRef idx="minor">
                  <a:schemeClr val="tx1"/>
                </a:fontRef>
              </p:style>
            </p:cxnSp>
            <p:cxnSp>
              <p:nvCxnSpPr>
                <p:cNvPr id="57" name="Straight Connector 56"/>
                <p:cNvCxnSpPr>
                  <a:stCxn id="13" idx="4"/>
                  <a:endCxn id="12" idx="0"/>
                </p:cNvCxnSpPr>
                <p:nvPr/>
              </p:nvCxnSpPr>
              <p:spPr>
                <a:xfrm>
                  <a:off x="2262314" y="2296984"/>
                  <a:ext cx="6270229" cy="1321293"/>
                </a:xfrm>
                <a:prstGeom prst="line">
                  <a:avLst/>
                </a:prstGeom>
              </p:spPr>
              <p:style>
                <a:lnRef idx="1">
                  <a:schemeClr val="accent4"/>
                </a:lnRef>
                <a:fillRef idx="0">
                  <a:schemeClr val="accent4"/>
                </a:fillRef>
                <a:effectRef idx="0">
                  <a:schemeClr val="accent4"/>
                </a:effectRef>
                <a:fontRef idx="minor">
                  <a:schemeClr val="tx1"/>
                </a:fontRef>
              </p:style>
            </p:cxnSp>
            <p:cxnSp>
              <p:nvCxnSpPr>
                <p:cNvPr id="58" name="Straight Connector 57"/>
                <p:cNvCxnSpPr>
                  <a:stCxn id="13" idx="5"/>
                  <a:endCxn id="15" idx="1"/>
                </p:cNvCxnSpPr>
                <p:nvPr/>
              </p:nvCxnSpPr>
              <p:spPr>
                <a:xfrm>
                  <a:off x="2411978" y="2234996"/>
                  <a:ext cx="2692221" cy="2336087"/>
                </a:xfrm>
                <a:prstGeom prst="line">
                  <a:avLst/>
                </a:prstGeom>
              </p:spPr>
              <p:style>
                <a:lnRef idx="1">
                  <a:schemeClr val="accent4"/>
                </a:lnRef>
                <a:fillRef idx="0">
                  <a:schemeClr val="accent4"/>
                </a:fillRef>
                <a:effectRef idx="0">
                  <a:schemeClr val="accent4"/>
                </a:effectRef>
                <a:fontRef idx="minor">
                  <a:schemeClr val="tx1"/>
                </a:fontRef>
              </p:style>
            </p:cxnSp>
            <p:cxnSp>
              <p:nvCxnSpPr>
                <p:cNvPr id="59" name="Straight Connector 58"/>
                <p:cNvCxnSpPr>
                  <a:stCxn id="13" idx="0"/>
                  <a:endCxn id="16" idx="2"/>
                </p:cNvCxnSpPr>
                <p:nvPr/>
              </p:nvCxnSpPr>
              <p:spPr>
                <a:xfrm>
                  <a:off x="2262314" y="1873701"/>
                  <a:ext cx="5064902" cy="3042781"/>
                </a:xfrm>
                <a:prstGeom prst="line">
                  <a:avLst/>
                </a:prstGeom>
              </p:spPr>
              <p:style>
                <a:lnRef idx="1">
                  <a:schemeClr val="accent4"/>
                </a:lnRef>
                <a:fillRef idx="0">
                  <a:schemeClr val="accent4"/>
                </a:fillRef>
                <a:effectRef idx="0">
                  <a:schemeClr val="accent4"/>
                </a:effectRef>
                <a:fontRef idx="minor">
                  <a:schemeClr val="tx1"/>
                </a:fontRef>
              </p:style>
            </p:cxnSp>
            <p:cxnSp>
              <p:nvCxnSpPr>
                <p:cNvPr id="60" name="Straight Connector 59"/>
                <p:cNvCxnSpPr>
                  <a:stCxn id="13" idx="7"/>
                  <a:endCxn id="16" idx="2"/>
                </p:cNvCxnSpPr>
                <p:nvPr/>
              </p:nvCxnSpPr>
              <p:spPr>
                <a:xfrm>
                  <a:off x="2411978" y="1935689"/>
                  <a:ext cx="4915238" cy="2980793"/>
                </a:xfrm>
                <a:prstGeom prst="line">
                  <a:avLst/>
                </a:prstGeom>
              </p:spPr>
              <p:style>
                <a:lnRef idx="1">
                  <a:schemeClr val="accent4"/>
                </a:lnRef>
                <a:fillRef idx="0">
                  <a:schemeClr val="accent4"/>
                </a:fillRef>
                <a:effectRef idx="0">
                  <a:schemeClr val="accent4"/>
                </a:effectRef>
                <a:fontRef idx="minor">
                  <a:schemeClr val="tx1"/>
                </a:fontRef>
              </p:style>
            </p:cxnSp>
            <p:cxnSp>
              <p:nvCxnSpPr>
                <p:cNvPr id="61" name="Straight Connector 60"/>
                <p:cNvCxnSpPr>
                  <a:stCxn id="13" idx="5"/>
                  <a:endCxn id="14" idx="0"/>
                </p:cNvCxnSpPr>
                <p:nvPr/>
              </p:nvCxnSpPr>
              <p:spPr>
                <a:xfrm flipV="1">
                  <a:off x="2411978" y="1882704"/>
                  <a:ext cx="5713372" cy="352292"/>
                </a:xfrm>
                <a:prstGeom prst="line">
                  <a:avLst/>
                </a:prstGeom>
              </p:spPr>
              <p:style>
                <a:lnRef idx="1">
                  <a:schemeClr val="accent4"/>
                </a:lnRef>
                <a:fillRef idx="0">
                  <a:schemeClr val="accent4"/>
                </a:fillRef>
                <a:effectRef idx="0">
                  <a:schemeClr val="accent4"/>
                </a:effectRef>
                <a:fontRef idx="minor">
                  <a:schemeClr val="tx1"/>
                </a:fontRef>
              </p:style>
            </p:cxnSp>
            <p:cxnSp>
              <p:nvCxnSpPr>
                <p:cNvPr id="62" name="Straight Connector 61"/>
                <p:cNvCxnSpPr>
                  <a:stCxn id="13" idx="6"/>
                  <a:endCxn id="16" idx="2"/>
                </p:cNvCxnSpPr>
                <p:nvPr/>
              </p:nvCxnSpPr>
              <p:spPr>
                <a:xfrm>
                  <a:off x="2473971" y="2085343"/>
                  <a:ext cx="4853245" cy="2831139"/>
                </a:xfrm>
                <a:prstGeom prst="line">
                  <a:avLst/>
                </a:prstGeom>
              </p:spPr>
              <p:style>
                <a:lnRef idx="1">
                  <a:schemeClr val="accent4"/>
                </a:lnRef>
                <a:fillRef idx="0">
                  <a:schemeClr val="accent4"/>
                </a:fillRef>
                <a:effectRef idx="0">
                  <a:schemeClr val="accent4"/>
                </a:effectRef>
                <a:fontRef idx="minor">
                  <a:schemeClr val="tx1"/>
                </a:fontRef>
              </p:style>
            </p:cxnSp>
            <p:cxnSp>
              <p:nvCxnSpPr>
                <p:cNvPr id="63" name="Straight Connector 62"/>
                <p:cNvCxnSpPr>
                  <a:stCxn id="13" idx="4"/>
                  <a:endCxn id="14" idx="0"/>
                </p:cNvCxnSpPr>
                <p:nvPr/>
              </p:nvCxnSpPr>
              <p:spPr>
                <a:xfrm flipV="1">
                  <a:off x="2262314" y="1882704"/>
                  <a:ext cx="5863036" cy="414280"/>
                </a:xfrm>
                <a:prstGeom prst="line">
                  <a:avLst/>
                </a:prstGeom>
              </p:spPr>
              <p:style>
                <a:lnRef idx="1">
                  <a:schemeClr val="accent4"/>
                </a:lnRef>
                <a:fillRef idx="0">
                  <a:schemeClr val="accent4"/>
                </a:fillRef>
                <a:effectRef idx="0">
                  <a:schemeClr val="accent4"/>
                </a:effectRef>
                <a:fontRef idx="minor">
                  <a:schemeClr val="tx1"/>
                </a:fontRef>
              </p:style>
            </p:cxnSp>
            <p:cxnSp>
              <p:nvCxnSpPr>
                <p:cNvPr id="64" name="Straight Connector 63"/>
                <p:cNvCxnSpPr>
                  <a:stCxn id="13" idx="3"/>
                  <a:endCxn id="12" idx="0"/>
                </p:cNvCxnSpPr>
                <p:nvPr/>
              </p:nvCxnSpPr>
              <p:spPr>
                <a:xfrm>
                  <a:off x="2112650" y="2234996"/>
                  <a:ext cx="6419893" cy="1383281"/>
                </a:xfrm>
                <a:prstGeom prst="line">
                  <a:avLst/>
                </a:prstGeom>
              </p:spPr>
              <p:style>
                <a:lnRef idx="1">
                  <a:schemeClr val="accent4"/>
                </a:lnRef>
                <a:fillRef idx="0">
                  <a:schemeClr val="accent4"/>
                </a:fillRef>
                <a:effectRef idx="0">
                  <a:schemeClr val="accent4"/>
                </a:effectRef>
                <a:fontRef idx="minor">
                  <a:schemeClr val="tx1"/>
                </a:fontRef>
              </p:style>
            </p:cxnSp>
            <p:cxnSp>
              <p:nvCxnSpPr>
                <p:cNvPr id="65" name="Straight Connector 64"/>
                <p:cNvCxnSpPr>
                  <a:stCxn id="18" idx="3"/>
                  <a:endCxn id="17" idx="0"/>
                </p:cNvCxnSpPr>
                <p:nvPr/>
              </p:nvCxnSpPr>
              <p:spPr>
                <a:xfrm flipV="1">
                  <a:off x="2112650" y="969342"/>
                  <a:ext cx="4590643" cy="2150890"/>
                </a:xfrm>
                <a:prstGeom prst="line">
                  <a:avLst/>
                </a:prstGeom>
              </p:spPr>
              <p:style>
                <a:lnRef idx="1">
                  <a:schemeClr val="accent4"/>
                </a:lnRef>
                <a:fillRef idx="0">
                  <a:schemeClr val="accent4"/>
                </a:fillRef>
                <a:effectRef idx="0">
                  <a:schemeClr val="accent4"/>
                </a:effectRef>
                <a:fontRef idx="minor">
                  <a:schemeClr val="tx1"/>
                </a:fontRef>
              </p:style>
            </p:cxnSp>
            <p:cxnSp>
              <p:nvCxnSpPr>
                <p:cNvPr id="66" name="Straight Connector 65"/>
                <p:cNvCxnSpPr>
                  <a:stCxn id="18" idx="2"/>
                  <a:endCxn id="12" idx="3"/>
                </p:cNvCxnSpPr>
                <p:nvPr/>
              </p:nvCxnSpPr>
              <p:spPr>
                <a:xfrm>
                  <a:off x="2050657" y="2970579"/>
                  <a:ext cx="6693543" cy="859340"/>
                </a:xfrm>
                <a:prstGeom prst="line">
                  <a:avLst/>
                </a:prstGeom>
              </p:spPr>
              <p:style>
                <a:lnRef idx="1">
                  <a:schemeClr val="accent4"/>
                </a:lnRef>
                <a:fillRef idx="0">
                  <a:schemeClr val="accent4"/>
                </a:fillRef>
                <a:effectRef idx="0">
                  <a:schemeClr val="accent4"/>
                </a:effectRef>
                <a:fontRef idx="minor">
                  <a:schemeClr val="tx1"/>
                </a:fontRef>
              </p:style>
            </p:cxnSp>
            <p:cxnSp>
              <p:nvCxnSpPr>
                <p:cNvPr id="67" name="Straight Connector 66"/>
                <p:cNvCxnSpPr>
                  <a:stCxn id="14" idx="1"/>
                  <a:endCxn id="13" idx="6"/>
                </p:cNvCxnSpPr>
                <p:nvPr/>
              </p:nvCxnSpPr>
              <p:spPr>
                <a:xfrm flipH="1">
                  <a:off x="2473971" y="2044383"/>
                  <a:ext cx="5439722" cy="40960"/>
                </a:xfrm>
                <a:prstGeom prst="line">
                  <a:avLst/>
                </a:prstGeom>
              </p:spPr>
              <p:style>
                <a:lnRef idx="1">
                  <a:schemeClr val="accent4"/>
                </a:lnRef>
                <a:fillRef idx="0">
                  <a:schemeClr val="accent4"/>
                </a:fillRef>
                <a:effectRef idx="0">
                  <a:schemeClr val="accent4"/>
                </a:effectRef>
                <a:fontRef idx="minor">
                  <a:schemeClr val="tx1"/>
                </a:fontRef>
              </p:style>
            </p:cxnSp>
            <p:cxnSp>
              <p:nvCxnSpPr>
                <p:cNvPr id="68" name="Straight Connector 67"/>
                <p:cNvCxnSpPr>
                  <a:stCxn id="18" idx="5"/>
                  <a:endCxn id="15" idx="0"/>
                </p:cNvCxnSpPr>
                <p:nvPr/>
              </p:nvCxnSpPr>
              <p:spPr>
                <a:xfrm>
                  <a:off x="2411978" y="3120232"/>
                  <a:ext cx="2798049" cy="1239209"/>
                </a:xfrm>
                <a:prstGeom prst="line">
                  <a:avLst/>
                </a:prstGeom>
              </p:spPr>
              <p:style>
                <a:lnRef idx="1">
                  <a:schemeClr val="accent4"/>
                </a:lnRef>
                <a:fillRef idx="0">
                  <a:schemeClr val="accent4"/>
                </a:fillRef>
                <a:effectRef idx="0">
                  <a:schemeClr val="accent4"/>
                </a:effectRef>
                <a:fontRef idx="minor">
                  <a:schemeClr val="tx1"/>
                </a:fontRef>
              </p:style>
            </p:cxnSp>
            <p:cxnSp>
              <p:nvCxnSpPr>
                <p:cNvPr id="69" name="Straight Connector 68"/>
                <p:cNvCxnSpPr>
                  <a:stCxn id="19" idx="0"/>
                  <a:endCxn id="15" idx="4"/>
                </p:cNvCxnSpPr>
                <p:nvPr/>
              </p:nvCxnSpPr>
              <p:spPr>
                <a:xfrm>
                  <a:off x="2262314" y="3644173"/>
                  <a:ext cx="3159370" cy="1138551"/>
                </a:xfrm>
                <a:prstGeom prst="line">
                  <a:avLst/>
                </a:prstGeom>
              </p:spPr>
              <p:style>
                <a:lnRef idx="1">
                  <a:schemeClr val="accent4"/>
                </a:lnRef>
                <a:fillRef idx="0">
                  <a:schemeClr val="accent4"/>
                </a:fillRef>
                <a:effectRef idx="0">
                  <a:schemeClr val="accent4"/>
                </a:effectRef>
                <a:fontRef idx="minor">
                  <a:schemeClr val="tx1"/>
                </a:fontRef>
              </p:style>
            </p:cxnSp>
            <p:cxnSp>
              <p:nvCxnSpPr>
                <p:cNvPr id="70" name="Straight Connector 69"/>
                <p:cNvCxnSpPr>
                  <a:stCxn id="20" idx="0"/>
                  <a:endCxn id="14" idx="2"/>
                </p:cNvCxnSpPr>
                <p:nvPr/>
              </p:nvCxnSpPr>
              <p:spPr>
                <a:xfrm flipV="1">
                  <a:off x="2262314" y="2305986"/>
                  <a:ext cx="5732225" cy="2223423"/>
                </a:xfrm>
                <a:prstGeom prst="line">
                  <a:avLst/>
                </a:prstGeom>
              </p:spPr>
              <p:style>
                <a:lnRef idx="1">
                  <a:schemeClr val="accent4"/>
                </a:lnRef>
                <a:fillRef idx="0">
                  <a:schemeClr val="accent4"/>
                </a:fillRef>
                <a:effectRef idx="0">
                  <a:schemeClr val="accent4"/>
                </a:effectRef>
                <a:fontRef idx="minor">
                  <a:schemeClr val="tx1"/>
                </a:fontRef>
              </p:style>
            </p:cxnSp>
            <p:cxnSp>
              <p:nvCxnSpPr>
                <p:cNvPr id="71" name="Straight Connector 70"/>
                <p:cNvCxnSpPr>
                  <a:stCxn id="25" idx="4"/>
                  <a:endCxn id="16" idx="1"/>
                </p:cNvCxnSpPr>
                <p:nvPr/>
              </p:nvCxnSpPr>
              <p:spPr>
                <a:xfrm>
                  <a:off x="2467130" y="1411748"/>
                  <a:ext cx="4922079" cy="3355080"/>
                </a:xfrm>
                <a:prstGeom prst="line">
                  <a:avLst/>
                </a:prstGeom>
              </p:spPr>
              <p:style>
                <a:lnRef idx="1">
                  <a:schemeClr val="accent4"/>
                </a:lnRef>
                <a:fillRef idx="0">
                  <a:schemeClr val="accent4"/>
                </a:fillRef>
                <a:effectRef idx="0">
                  <a:schemeClr val="accent4"/>
                </a:effectRef>
                <a:fontRef idx="minor">
                  <a:schemeClr val="tx1"/>
                </a:fontRef>
              </p:style>
            </p:cxnSp>
          </p:grpSp>
          <p:grpSp>
            <p:nvGrpSpPr>
              <p:cNvPr id="7" name="Group 6"/>
              <p:cNvGrpSpPr/>
              <p:nvPr/>
            </p:nvGrpSpPr>
            <p:grpSpPr>
              <a:xfrm>
                <a:off x="4998370" y="665968"/>
                <a:ext cx="3745830" cy="5778348"/>
                <a:chOff x="4998370" y="665968"/>
                <a:chExt cx="3745830" cy="5778348"/>
              </a:xfrm>
            </p:grpSpPr>
            <p:cxnSp>
              <p:nvCxnSpPr>
                <p:cNvPr id="34" name="Straight Connector 33"/>
                <p:cNvCxnSpPr>
                  <a:stCxn id="12" idx="3"/>
                  <a:endCxn id="16" idx="3"/>
                </p:cNvCxnSpPr>
                <p:nvPr/>
              </p:nvCxnSpPr>
              <p:spPr>
                <a:xfrm flipH="1">
                  <a:off x="7389209" y="3829919"/>
                  <a:ext cx="1354991" cy="1236216"/>
                </a:xfrm>
                <a:prstGeom prst="line">
                  <a:avLst/>
                </a:prstGeom>
                <a:ln>
                  <a:solidFill>
                    <a:schemeClr val="accent5">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35" name="Straight Connector 34"/>
                <p:cNvCxnSpPr>
                  <a:stCxn id="15" idx="2"/>
                  <a:endCxn id="16" idx="5"/>
                </p:cNvCxnSpPr>
                <p:nvPr/>
              </p:nvCxnSpPr>
              <p:spPr>
                <a:xfrm>
                  <a:off x="4998370" y="4782724"/>
                  <a:ext cx="2690168" cy="283411"/>
                </a:xfrm>
                <a:prstGeom prst="line">
                  <a:avLst/>
                </a:prstGeom>
                <a:ln>
                  <a:solidFill>
                    <a:schemeClr val="accent5">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36" name="Straight Connector 35"/>
                <p:cNvCxnSpPr>
                  <a:stCxn id="16" idx="7"/>
                  <a:endCxn id="8" idx="3"/>
                </p:cNvCxnSpPr>
                <p:nvPr/>
              </p:nvCxnSpPr>
              <p:spPr>
                <a:xfrm>
                  <a:off x="7688538" y="4766828"/>
                  <a:ext cx="754998" cy="1314265"/>
                </a:xfrm>
                <a:prstGeom prst="line">
                  <a:avLst/>
                </a:prstGeom>
                <a:ln>
                  <a:solidFill>
                    <a:schemeClr val="accent5">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37" name="Straight Connector 36"/>
                <p:cNvCxnSpPr>
                  <a:stCxn id="16" idx="7"/>
                  <a:endCxn id="9" idx="2"/>
                </p:cNvCxnSpPr>
                <p:nvPr/>
              </p:nvCxnSpPr>
              <p:spPr>
                <a:xfrm>
                  <a:off x="7688538" y="4766828"/>
                  <a:ext cx="540114" cy="1356171"/>
                </a:xfrm>
                <a:prstGeom prst="line">
                  <a:avLst/>
                </a:prstGeom>
                <a:ln>
                  <a:solidFill>
                    <a:schemeClr val="accent5">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38" name="Straight Connector 37"/>
                <p:cNvCxnSpPr>
                  <a:stCxn id="16" idx="7"/>
                  <a:endCxn id="10" idx="2"/>
                </p:cNvCxnSpPr>
                <p:nvPr/>
              </p:nvCxnSpPr>
              <p:spPr>
                <a:xfrm>
                  <a:off x="7688538" y="4766828"/>
                  <a:ext cx="402150" cy="1520395"/>
                </a:xfrm>
                <a:prstGeom prst="line">
                  <a:avLst/>
                </a:prstGeom>
                <a:ln>
                  <a:solidFill>
                    <a:schemeClr val="accent5">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39" name="Curved Connector 38"/>
                <p:cNvCxnSpPr>
                  <a:stCxn id="16" idx="2"/>
                  <a:endCxn id="16" idx="3"/>
                </p:cNvCxnSpPr>
                <p:nvPr/>
              </p:nvCxnSpPr>
              <p:spPr>
                <a:xfrm rot="10800000" flipH="1" flipV="1">
                  <a:off x="7327215" y="4916481"/>
                  <a:ext cx="61993" cy="149653"/>
                </a:xfrm>
                <a:prstGeom prst="curvedConnector4">
                  <a:avLst>
                    <a:gd name="adj1" fmla="val -368751"/>
                    <a:gd name="adj2" fmla="val 288735"/>
                  </a:avLst>
                </a:prstGeom>
                <a:ln>
                  <a:solidFill>
                    <a:schemeClr val="accent5">
                      <a:lumMod val="60000"/>
                      <a:lumOff val="40000"/>
                    </a:schemeClr>
                  </a:solidFill>
                  <a:tailEnd type="arrow"/>
                </a:ln>
              </p:spPr>
              <p:style>
                <a:lnRef idx="1">
                  <a:schemeClr val="dk1"/>
                </a:lnRef>
                <a:fillRef idx="0">
                  <a:schemeClr val="dk1"/>
                </a:fillRef>
                <a:effectRef idx="0">
                  <a:schemeClr val="dk1"/>
                </a:effectRef>
                <a:fontRef idx="minor">
                  <a:schemeClr val="tx1"/>
                </a:fontRef>
              </p:style>
            </p:cxnSp>
            <p:cxnSp>
              <p:nvCxnSpPr>
                <p:cNvPr id="40" name="Straight Connector 39"/>
                <p:cNvCxnSpPr>
                  <a:stCxn id="14" idx="5"/>
                  <a:endCxn id="17" idx="2"/>
                </p:cNvCxnSpPr>
                <p:nvPr/>
              </p:nvCxnSpPr>
              <p:spPr>
                <a:xfrm flipH="1" flipV="1">
                  <a:off x="6703293" y="1392625"/>
                  <a:ext cx="1633714" cy="651758"/>
                </a:xfrm>
                <a:prstGeom prst="line">
                  <a:avLst/>
                </a:prstGeom>
                <a:ln>
                  <a:solidFill>
                    <a:schemeClr val="accent5">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41" name="Straight Connector 40"/>
                <p:cNvCxnSpPr>
                  <a:stCxn id="12" idx="0"/>
                  <a:endCxn id="16" idx="3"/>
                </p:cNvCxnSpPr>
                <p:nvPr/>
              </p:nvCxnSpPr>
              <p:spPr>
                <a:xfrm flipH="1">
                  <a:off x="7389209" y="3618277"/>
                  <a:ext cx="1143334" cy="1447858"/>
                </a:xfrm>
                <a:prstGeom prst="line">
                  <a:avLst/>
                </a:prstGeom>
                <a:ln>
                  <a:solidFill>
                    <a:schemeClr val="accent5">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42" name="Straight Connector 41"/>
                <p:cNvCxnSpPr>
                  <a:endCxn id="16" idx="3"/>
                </p:cNvCxnSpPr>
                <p:nvPr/>
              </p:nvCxnSpPr>
              <p:spPr>
                <a:xfrm flipH="1">
                  <a:off x="7389209" y="4063719"/>
                  <a:ext cx="1143335" cy="1002416"/>
                </a:xfrm>
                <a:prstGeom prst="line">
                  <a:avLst/>
                </a:prstGeom>
                <a:ln>
                  <a:solidFill>
                    <a:schemeClr val="accent5">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43" name="Straight Connector 42"/>
                <p:cNvCxnSpPr>
                  <a:stCxn id="16" idx="7"/>
                  <a:endCxn id="11" idx="2"/>
                </p:cNvCxnSpPr>
                <p:nvPr/>
              </p:nvCxnSpPr>
              <p:spPr>
                <a:xfrm>
                  <a:off x="7688538" y="4766828"/>
                  <a:ext cx="218701" cy="1677488"/>
                </a:xfrm>
                <a:prstGeom prst="line">
                  <a:avLst/>
                </a:prstGeom>
                <a:ln>
                  <a:solidFill>
                    <a:schemeClr val="accent5">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44" name="Straight Connector 43"/>
                <p:cNvCxnSpPr>
                  <a:stCxn id="14" idx="0"/>
                  <a:endCxn id="16" idx="4"/>
                </p:cNvCxnSpPr>
                <p:nvPr/>
              </p:nvCxnSpPr>
              <p:spPr>
                <a:xfrm flipH="1">
                  <a:off x="7538874" y="1882704"/>
                  <a:ext cx="586476" cy="3245419"/>
                </a:xfrm>
                <a:prstGeom prst="line">
                  <a:avLst/>
                </a:prstGeom>
                <a:ln>
                  <a:solidFill>
                    <a:schemeClr val="accent5">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45" name="Straight Connector 44"/>
                <p:cNvCxnSpPr>
                  <a:stCxn id="14" idx="1"/>
                  <a:endCxn id="16" idx="4"/>
                </p:cNvCxnSpPr>
                <p:nvPr/>
              </p:nvCxnSpPr>
              <p:spPr>
                <a:xfrm flipH="1">
                  <a:off x="7538874" y="2044383"/>
                  <a:ext cx="374819" cy="3083740"/>
                </a:xfrm>
                <a:prstGeom prst="line">
                  <a:avLst/>
                </a:prstGeom>
                <a:ln>
                  <a:solidFill>
                    <a:schemeClr val="accent5">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46" name="Straight Connector 45"/>
                <p:cNvCxnSpPr>
                  <a:stCxn id="15" idx="0"/>
                  <a:endCxn id="16" idx="5"/>
                </p:cNvCxnSpPr>
                <p:nvPr/>
              </p:nvCxnSpPr>
              <p:spPr>
                <a:xfrm>
                  <a:off x="5210027" y="4359441"/>
                  <a:ext cx="2478511" cy="706694"/>
                </a:xfrm>
                <a:prstGeom prst="line">
                  <a:avLst/>
                </a:prstGeom>
                <a:ln>
                  <a:solidFill>
                    <a:schemeClr val="accent5">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47" name="Straight Connector 46"/>
                <p:cNvCxnSpPr>
                  <a:stCxn id="14" idx="5"/>
                  <a:endCxn id="16" idx="4"/>
                </p:cNvCxnSpPr>
                <p:nvPr/>
              </p:nvCxnSpPr>
              <p:spPr>
                <a:xfrm flipH="1">
                  <a:off x="7538874" y="2044383"/>
                  <a:ext cx="798133" cy="3083740"/>
                </a:xfrm>
                <a:prstGeom prst="line">
                  <a:avLst/>
                </a:prstGeom>
                <a:ln>
                  <a:solidFill>
                    <a:schemeClr val="accent5">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48" name="Straight Connector 47"/>
                <p:cNvCxnSpPr>
                  <a:stCxn id="15" idx="1"/>
                  <a:endCxn id="16" idx="5"/>
                </p:cNvCxnSpPr>
                <p:nvPr/>
              </p:nvCxnSpPr>
              <p:spPr>
                <a:xfrm>
                  <a:off x="5104199" y="4571083"/>
                  <a:ext cx="2584339" cy="495052"/>
                </a:xfrm>
                <a:prstGeom prst="line">
                  <a:avLst/>
                </a:prstGeom>
                <a:ln>
                  <a:solidFill>
                    <a:schemeClr val="accent5">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49" name="Curved Connector 48"/>
                <p:cNvCxnSpPr>
                  <a:stCxn id="15" idx="5"/>
                  <a:endCxn id="15" idx="4"/>
                </p:cNvCxnSpPr>
                <p:nvPr/>
              </p:nvCxnSpPr>
              <p:spPr>
                <a:xfrm>
                  <a:off x="5315856" y="4571083"/>
                  <a:ext cx="105828" cy="211641"/>
                </a:xfrm>
                <a:prstGeom prst="curvedConnector4">
                  <a:avLst>
                    <a:gd name="adj1" fmla="val 316011"/>
                    <a:gd name="adj2" fmla="val 208013"/>
                  </a:avLst>
                </a:prstGeom>
                <a:ln>
                  <a:solidFill>
                    <a:schemeClr val="accent5">
                      <a:lumMod val="60000"/>
                      <a:lumOff val="40000"/>
                    </a:schemeClr>
                  </a:solidFill>
                  <a:tailEnd type="arrow"/>
                </a:ln>
              </p:spPr>
              <p:style>
                <a:lnRef idx="1">
                  <a:schemeClr val="dk1"/>
                </a:lnRef>
                <a:fillRef idx="0">
                  <a:schemeClr val="dk1"/>
                </a:fillRef>
                <a:effectRef idx="0">
                  <a:schemeClr val="dk1"/>
                </a:effectRef>
                <a:fontRef idx="minor">
                  <a:schemeClr val="tx1"/>
                </a:fontRef>
              </p:style>
            </p:cxnSp>
            <p:cxnSp>
              <p:nvCxnSpPr>
                <p:cNvPr id="50" name="Straight Connector 49"/>
                <p:cNvCxnSpPr>
                  <a:stCxn id="15" idx="1"/>
                  <a:endCxn id="12" idx="3"/>
                </p:cNvCxnSpPr>
                <p:nvPr/>
              </p:nvCxnSpPr>
              <p:spPr>
                <a:xfrm flipV="1">
                  <a:off x="5104199" y="3829919"/>
                  <a:ext cx="3640001" cy="741164"/>
                </a:xfrm>
                <a:prstGeom prst="line">
                  <a:avLst/>
                </a:prstGeom>
                <a:ln>
                  <a:solidFill>
                    <a:schemeClr val="accent5">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51" name="Curved Connector 50"/>
                <p:cNvCxnSpPr>
                  <a:stCxn id="14" idx="5"/>
                  <a:endCxn id="14" idx="4"/>
                </p:cNvCxnSpPr>
                <p:nvPr/>
              </p:nvCxnSpPr>
              <p:spPr>
                <a:xfrm flipH="1">
                  <a:off x="8256161" y="2044383"/>
                  <a:ext cx="80846" cy="261603"/>
                </a:xfrm>
                <a:prstGeom prst="curvedConnector4">
                  <a:avLst>
                    <a:gd name="adj1" fmla="val -383452"/>
                    <a:gd name="adj2" fmla="val 103359"/>
                  </a:avLst>
                </a:prstGeom>
                <a:ln>
                  <a:solidFill>
                    <a:schemeClr val="accent5">
                      <a:lumMod val="60000"/>
                      <a:lumOff val="40000"/>
                    </a:schemeClr>
                  </a:solidFill>
                  <a:tailEnd type="arrow"/>
                </a:ln>
              </p:spPr>
              <p:style>
                <a:lnRef idx="1">
                  <a:schemeClr val="dk1"/>
                </a:lnRef>
                <a:fillRef idx="0">
                  <a:schemeClr val="dk1"/>
                </a:fillRef>
                <a:effectRef idx="0">
                  <a:schemeClr val="dk1"/>
                </a:effectRef>
                <a:fontRef idx="minor">
                  <a:schemeClr val="tx1"/>
                </a:fontRef>
              </p:style>
            </p:cxnSp>
            <p:cxnSp>
              <p:nvCxnSpPr>
                <p:cNvPr id="52" name="Straight Connector 51"/>
                <p:cNvCxnSpPr>
                  <a:stCxn id="15" idx="0"/>
                  <a:endCxn id="17" idx="2"/>
                </p:cNvCxnSpPr>
                <p:nvPr/>
              </p:nvCxnSpPr>
              <p:spPr>
                <a:xfrm flipV="1">
                  <a:off x="5210027" y="1392625"/>
                  <a:ext cx="1493266" cy="2966816"/>
                </a:xfrm>
                <a:prstGeom prst="line">
                  <a:avLst/>
                </a:prstGeom>
                <a:ln>
                  <a:solidFill>
                    <a:schemeClr val="accent5">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53" name="Straight Connector 52"/>
                <p:cNvCxnSpPr>
                  <a:stCxn id="14" idx="4"/>
                  <a:endCxn id="27" idx="1"/>
                </p:cNvCxnSpPr>
                <p:nvPr/>
              </p:nvCxnSpPr>
              <p:spPr>
                <a:xfrm flipH="1" flipV="1">
                  <a:off x="8090688" y="665968"/>
                  <a:ext cx="165473" cy="1640018"/>
                </a:xfrm>
                <a:prstGeom prst="line">
                  <a:avLst/>
                </a:prstGeom>
                <a:ln>
                  <a:solidFill>
                    <a:schemeClr val="accent5">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54" name="Straight Connector 53"/>
                <p:cNvCxnSpPr>
                  <a:stCxn id="14" idx="5"/>
                  <a:endCxn id="15" idx="2"/>
                </p:cNvCxnSpPr>
                <p:nvPr/>
              </p:nvCxnSpPr>
              <p:spPr>
                <a:xfrm flipH="1">
                  <a:off x="4998370" y="2044383"/>
                  <a:ext cx="3338637" cy="2738341"/>
                </a:xfrm>
                <a:prstGeom prst="line">
                  <a:avLst/>
                </a:prstGeom>
                <a:ln>
                  <a:solidFill>
                    <a:schemeClr val="accent5">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55" name="Straight Connector 54"/>
                <p:cNvCxnSpPr>
                  <a:stCxn id="14" idx="0"/>
                  <a:endCxn id="15" idx="2"/>
                </p:cNvCxnSpPr>
                <p:nvPr/>
              </p:nvCxnSpPr>
              <p:spPr>
                <a:xfrm flipH="1">
                  <a:off x="4998370" y="1882704"/>
                  <a:ext cx="3126980" cy="2900020"/>
                </a:xfrm>
                <a:prstGeom prst="line">
                  <a:avLst/>
                </a:prstGeom>
                <a:ln>
                  <a:solidFill>
                    <a:schemeClr val="accent5">
                      <a:lumMod val="60000"/>
                      <a:lumOff val="40000"/>
                    </a:schemeClr>
                  </a:solidFill>
                </a:ln>
              </p:spPr>
              <p:style>
                <a:lnRef idx="1">
                  <a:schemeClr val="dk1"/>
                </a:lnRef>
                <a:fillRef idx="0">
                  <a:schemeClr val="dk1"/>
                </a:fillRef>
                <a:effectRef idx="0">
                  <a:schemeClr val="dk1"/>
                </a:effectRef>
                <a:fontRef idx="minor">
                  <a:schemeClr val="tx1"/>
                </a:fontRef>
              </p:style>
            </p:cxnSp>
          </p:grpSp>
          <p:sp>
            <p:nvSpPr>
              <p:cNvPr id="8" name="Oval 7"/>
              <p:cNvSpPr/>
              <p:nvPr/>
            </p:nvSpPr>
            <p:spPr>
              <a:xfrm>
                <a:off x="8380598" y="5714263"/>
                <a:ext cx="429768" cy="42976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9" name="Oval 8"/>
              <p:cNvSpPr/>
              <p:nvPr/>
            </p:nvSpPr>
            <p:spPr>
              <a:xfrm>
                <a:off x="8228652" y="5908115"/>
                <a:ext cx="429768" cy="42976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 name="Oval 9"/>
              <p:cNvSpPr/>
              <p:nvPr/>
            </p:nvSpPr>
            <p:spPr>
              <a:xfrm>
                <a:off x="8090688" y="6072339"/>
                <a:ext cx="429768" cy="42976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 name="Oval 10"/>
              <p:cNvSpPr/>
              <p:nvPr/>
            </p:nvSpPr>
            <p:spPr>
              <a:xfrm>
                <a:off x="7907239" y="6229432"/>
                <a:ext cx="429768" cy="42976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 name="Rectangle 11"/>
              <p:cNvSpPr/>
              <p:nvPr/>
            </p:nvSpPr>
            <p:spPr>
              <a:xfrm>
                <a:off x="8320885" y="3618278"/>
                <a:ext cx="423314" cy="42328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 name="Oval 12"/>
              <p:cNvSpPr/>
              <p:nvPr/>
            </p:nvSpPr>
            <p:spPr>
              <a:xfrm>
                <a:off x="2050657" y="1873702"/>
                <a:ext cx="423314" cy="423283"/>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solidFill>
                    <a:prstClr val="white"/>
                  </a:solidFill>
                  <a:latin typeface="Calibri"/>
                </a:endParaRPr>
              </a:p>
            </p:txBody>
          </p:sp>
          <p:sp>
            <p:nvSpPr>
              <p:cNvPr id="14" name="Regular Pentagon 13"/>
              <p:cNvSpPr/>
              <p:nvPr/>
            </p:nvSpPr>
            <p:spPr>
              <a:xfrm>
                <a:off x="7913693" y="1882704"/>
                <a:ext cx="423314" cy="423283"/>
              </a:xfrm>
              <a:prstGeom prst="pentag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Isosceles Triangle 14"/>
              <p:cNvSpPr/>
              <p:nvPr/>
            </p:nvSpPr>
            <p:spPr>
              <a:xfrm>
                <a:off x="4998370" y="4359442"/>
                <a:ext cx="423314" cy="423283"/>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 name="Oval 15"/>
              <p:cNvSpPr/>
              <p:nvPr/>
            </p:nvSpPr>
            <p:spPr>
              <a:xfrm>
                <a:off x="7327217" y="4704840"/>
                <a:ext cx="423316" cy="42328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Rectangle 16"/>
              <p:cNvSpPr/>
              <p:nvPr/>
            </p:nvSpPr>
            <p:spPr>
              <a:xfrm>
                <a:off x="6491635" y="969342"/>
                <a:ext cx="423314" cy="42328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 name="Oval 17"/>
              <p:cNvSpPr/>
              <p:nvPr/>
            </p:nvSpPr>
            <p:spPr>
              <a:xfrm>
                <a:off x="2050657" y="2758937"/>
                <a:ext cx="423314" cy="423283"/>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solidFill>
                    <a:prstClr val="white"/>
                  </a:solidFill>
                  <a:latin typeface="Calibri"/>
                </a:endParaRPr>
              </a:p>
            </p:txBody>
          </p:sp>
          <p:sp>
            <p:nvSpPr>
              <p:cNvPr id="19" name="Isosceles Triangle 18"/>
              <p:cNvSpPr/>
              <p:nvPr/>
            </p:nvSpPr>
            <p:spPr>
              <a:xfrm>
                <a:off x="2050657" y="3644173"/>
                <a:ext cx="423314" cy="423283"/>
              </a:xfrm>
              <a:prstGeom prst="triangl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solidFill>
                    <a:prstClr val="white"/>
                  </a:solidFill>
                  <a:latin typeface="Calibri"/>
                </a:endParaRPr>
              </a:p>
            </p:txBody>
          </p:sp>
          <p:sp>
            <p:nvSpPr>
              <p:cNvPr id="20" name="Regular Pentagon 19"/>
              <p:cNvSpPr/>
              <p:nvPr/>
            </p:nvSpPr>
            <p:spPr>
              <a:xfrm>
                <a:off x="2050657" y="4529410"/>
                <a:ext cx="423314" cy="423283"/>
              </a:xfrm>
              <a:prstGeom prst="pentagon">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solidFill>
                    <a:prstClr val="white"/>
                  </a:solidFill>
                  <a:latin typeface="Calibri"/>
                </a:endParaRPr>
              </a:p>
            </p:txBody>
          </p:sp>
          <p:sp>
            <p:nvSpPr>
              <p:cNvPr id="21" name="Oval 20"/>
              <p:cNvSpPr/>
              <p:nvPr/>
            </p:nvSpPr>
            <p:spPr>
              <a:xfrm rot="5400000">
                <a:off x="-1312788" y="3140242"/>
                <a:ext cx="338328" cy="338328"/>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22" name="Oval 21"/>
              <p:cNvSpPr/>
              <p:nvPr/>
            </p:nvSpPr>
            <p:spPr>
              <a:xfrm rot="5875227">
                <a:off x="2050657" y="5414659"/>
                <a:ext cx="423314" cy="423283"/>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solidFill>
                    <a:prstClr val="white"/>
                  </a:solidFill>
                  <a:latin typeface="Calibri"/>
                </a:endParaRPr>
              </a:p>
            </p:txBody>
          </p:sp>
          <p:sp>
            <p:nvSpPr>
              <p:cNvPr id="23" name="Oval 22"/>
              <p:cNvSpPr/>
              <p:nvPr/>
            </p:nvSpPr>
            <p:spPr>
              <a:xfrm rot="4766071">
                <a:off x="4566916" y="5853250"/>
                <a:ext cx="423316" cy="42328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24" name="Straight Connector 23"/>
              <p:cNvCxnSpPr>
                <a:stCxn id="16" idx="3"/>
                <a:endCxn id="23" idx="0"/>
              </p:cNvCxnSpPr>
              <p:nvPr/>
            </p:nvCxnSpPr>
            <p:spPr>
              <a:xfrm flipH="1">
                <a:off x="4986626" y="5066135"/>
                <a:ext cx="2402583" cy="959950"/>
              </a:xfrm>
              <a:prstGeom prst="line">
                <a:avLst/>
              </a:prstGeom>
            </p:spPr>
            <p:style>
              <a:lnRef idx="1">
                <a:schemeClr val="accent1"/>
              </a:lnRef>
              <a:fillRef idx="0">
                <a:schemeClr val="accent1"/>
              </a:fillRef>
              <a:effectRef idx="0">
                <a:schemeClr val="accent1"/>
              </a:effectRef>
              <a:fontRef idx="minor">
                <a:schemeClr val="tx1"/>
              </a:fontRef>
            </p:style>
          </p:cxnSp>
          <p:sp>
            <p:nvSpPr>
              <p:cNvPr id="25" name="Isosceles Triangle 24"/>
              <p:cNvSpPr/>
              <p:nvPr/>
            </p:nvSpPr>
            <p:spPr>
              <a:xfrm>
                <a:off x="2043816" y="988465"/>
                <a:ext cx="423314" cy="423283"/>
              </a:xfrm>
              <a:prstGeom prst="triangl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solidFill>
                    <a:prstClr val="white"/>
                  </a:solidFill>
                  <a:latin typeface="Calibri"/>
                </a:endParaRPr>
              </a:p>
            </p:txBody>
          </p:sp>
          <p:grpSp>
            <p:nvGrpSpPr>
              <p:cNvPr id="26" name="Group 25"/>
              <p:cNvGrpSpPr/>
              <p:nvPr/>
            </p:nvGrpSpPr>
            <p:grpSpPr>
              <a:xfrm>
                <a:off x="-974460" y="1411748"/>
                <a:ext cx="3236772" cy="4185390"/>
                <a:chOff x="-974460" y="1411748"/>
                <a:chExt cx="3236772" cy="4185390"/>
              </a:xfrm>
            </p:grpSpPr>
            <p:cxnSp>
              <p:nvCxnSpPr>
                <p:cNvPr id="28" name="Straight Connector 27"/>
                <p:cNvCxnSpPr>
                  <a:stCxn id="21" idx="0"/>
                  <a:endCxn id="18" idx="4"/>
                </p:cNvCxnSpPr>
                <p:nvPr/>
              </p:nvCxnSpPr>
              <p:spPr>
                <a:xfrm flipV="1">
                  <a:off x="-974460" y="3182221"/>
                  <a:ext cx="3236772" cy="127187"/>
                </a:xfrm>
                <a:prstGeom prst="line">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9" name="Straight Connector 28"/>
                <p:cNvCxnSpPr>
                  <a:stCxn id="13" idx="4"/>
                  <a:endCxn id="21" idx="0"/>
                </p:cNvCxnSpPr>
                <p:nvPr/>
              </p:nvCxnSpPr>
              <p:spPr>
                <a:xfrm flipH="1">
                  <a:off x="-974460" y="2296984"/>
                  <a:ext cx="3236772" cy="1012423"/>
                </a:xfrm>
                <a:prstGeom prst="line">
                  <a:avLst/>
                </a:prstGeom>
                <a:ln>
                  <a:headEnd type="triangle"/>
                  <a:tailEnd type="none"/>
                </a:ln>
              </p:spPr>
              <p:style>
                <a:lnRef idx="1">
                  <a:schemeClr val="accent2"/>
                </a:lnRef>
                <a:fillRef idx="0">
                  <a:schemeClr val="accent2"/>
                </a:fillRef>
                <a:effectRef idx="0">
                  <a:schemeClr val="accent2"/>
                </a:effectRef>
                <a:fontRef idx="minor">
                  <a:schemeClr val="tx1"/>
                </a:fontRef>
              </p:style>
            </p:cxnSp>
            <p:cxnSp>
              <p:nvCxnSpPr>
                <p:cNvPr id="30" name="Straight Connector 29"/>
                <p:cNvCxnSpPr>
                  <a:stCxn id="19" idx="2"/>
                  <a:endCxn id="21" idx="0"/>
                </p:cNvCxnSpPr>
                <p:nvPr/>
              </p:nvCxnSpPr>
              <p:spPr>
                <a:xfrm flipH="1" flipV="1">
                  <a:off x="-974460" y="3309407"/>
                  <a:ext cx="3025115" cy="758048"/>
                </a:xfrm>
                <a:prstGeom prst="line">
                  <a:avLst/>
                </a:prstGeom>
                <a:ln>
                  <a:headEnd type="triangle"/>
                  <a:tailEnd type="none"/>
                </a:ln>
              </p:spPr>
              <p:style>
                <a:lnRef idx="1">
                  <a:schemeClr val="accent2"/>
                </a:lnRef>
                <a:fillRef idx="0">
                  <a:schemeClr val="accent2"/>
                </a:fillRef>
                <a:effectRef idx="0">
                  <a:schemeClr val="accent2"/>
                </a:effectRef>
                <a:fontRef idx="minor">
                  <a:schemeClr val="tx1"/>
                </a:fontRef>
              </p:style>
            </p:cxnSp>
            <p:cxnSp>
              <p:nvCxnSpPr>
                <p:cNvPr id="31" name="Straight Connector 30"/>
                <p:cNvCxnSpPr>
                  <a:stCxn id="20" idx="2"/>
                  <a:endCxn id="21" idx="0"/>
                </p:cNvCxnSpPr>
                <p:nvPr/>
              </p:nvCxnSpPr>
              <p:spPr>
                <a:xfrm flipH="1" flipV="1">
                  <a:off x="-974460" y="3309407"/>
                  <a:ext cx="3105963" cy="1643286"/>
                </a:xfrm>
                <a:prstGeom prst="line">
                  <a:avLst/>
                </a:prstGeom>
                <a:ln>
                  <a:headEnd type="triangle"/>
                  <a:tailEnd type="none"/>
                </a:ln>
              </p:spPr>
              <p:style>
                <a:lnRef idx="1">
                  <a:schemeClr val="accent2"/>
                </a:lnRef>
                <a:fillRef idx="0">
                  <a:schemeClr val="accent2"/>
                </a:fillRef>
                <a:effectRef idx="0">
                  <a:schemeClr val="accent2"/>
                </a:effectRef>
                <a:fontRef idx="minor">
                  <a:schemeClr val="tx1"/>
                </a:fontRef>
              </p:style>
            </p:cxnSp>
            <p:cxnSp>
              <p:nvCxnSpPr>
                <p:cNvPr id="32" name="Straight Connector 31"/>
                <p:cNvCxnSpPr>
                  <a:stCxn id="21" idx="0"/>
                  <a:endCxn id="22" idx="4"/>
                </p:cNvCxnSpPr>
                <p:nvPr/>
              </p:nvCxnSpPr>
              <p:spPr>
                <a:xfrm>
                  <a:off x="-974460" y="3309407"/>
                  <a:ext cx="3027152" cy="2287731"/>
                </a:xfrm>
                <a:prstGeom prst="line">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33" name="Straight Connector 32"/>
                <p:cNvCxnSpPr>
                  <a:stCxn id="21" idx="0"/>
                  <a:endCxn id="25" idx="2"/>
                </p:cNvCxnSpPr>
                <p:nvPr/>
              </p:nvCxnSpPr>
              <p:spPr>
                <a:xfrm flipV="1">
                  <a:off x="-974460" y="1411748"/>
                  <a:ext cx="3018275" cy="1897659"/>
                </a:xfrm>
                <a:prstGeom prst="line">
                  <a:avLst/>
                </a:prstGeom>
                <a:ln>
                  <a:tailEnd type="triangle"/>
                </a:ln>
              </p:spPr>
              <p:style>
                <a:lnRef idx="1">
                  <a:schemeClr val="accent2"/>
                </a:lnRef>
                <a:fillRef idx="0">
                  <a:schemeClr val="accent2"/>
                </a:fillRef>
                <a:effectRef idx="0">
                  <a:schemeClr val="accent2"/>
                </a:effectRef>
                <a:fontRef idx="minor">
                  <a:schemeClr val="tx1"/>
                </a:fontRef>
              </p:style>
            </p:cxnSp>
          </p:grpSp>
          <p:sp>
            <p:nvSpPr>
              <p:cNvPr id="27" name="Regular Pentagon 26"/>
              <p:cNvSpPr/>
              <p:nvPr/>
            </p:nvSpPr>
            <p:spPr>
              <a:xfrm>
                <a:off x="8090688" y="504289"/>
                <a:ext cx="423314" cy="423283"/>
              </a:xfrm>
              <a:prstGeom prst="pentag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5" name="Rectangle 4"/>
            <p:cNvSpPr/>
            <p:nvPr/>
          </p:nvSpPr>
          <p:spPr>
            <a:xfrm>
              <a:off x="3869765" y="179294"/>
              <a:ext cx="2569882" cy="3137647"/>
            </a:xfrm>
            <a:prstGeom prst="rect">
              <a:avLst/>
            </a:prstGeom>
            <a:solidFill>
              <a:srgbClr val="000000">
                <a:alpha val="13000"/>
              </a:srgbClr>
            </a:solidFill>
            <a:ln w="76200" cmpd="sng">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solidFill>
                  <a:prstClr val="black"/>
                </a:solidFill>
                <a:latin typeface="Calibri"/>
              </a:endParaRPr>
            </a:p>
          </p:txBody>
        </p:sp>
      </p:grpSp>
      <p:grpSp>
        <p:nvGrpSpPr>
          <p:cNvPr id="72" name="Group 71"/>
          <p:cNvGrpSpPr/>
          <p:nvPr/>
        </p:nvGrpSpPr>
        <p:grpSpPr>
          <a:xfrm>
            <a:off x="4644016" y="194235"/>
            <a:ext cx="4077533" cy="3405245"/>
            <a:chOff x="4644016" y="194235"/>
            <a:chExt cx="4077533" cy="3405245"/>
          </a:xfrm>
        </p:grpSpPr>
        <p:grpSp>
          <p:nvGrpSpPr>
            <p:cNvPr id="73" name="Group 72"/>
            <p:cNvGrpSpPr/>
            <p:nvPr/>
          </p:nvGrpSpPr>
          <p:grpSpPr>
            <a:xfrm>
              <a:off x="4678764" y="203568"/>
              <a:ext cx="3958437" cy="3387645"/>
              <a:chOff x="4510916" y="777955"/>
              <a:chExt cx="3958437" cy="3387645"/>
            </a:xfrm>
          </p:grpSpPr>
          <p:sp>
            <p:nvSpPr>
              <p:cNvPr id="94" name="Oval 93"/>
              <p:cNvSpPr/>
              <p:nvPr/>
            </p:nvSpPr>
            <p:spPr>
              <a:xfrm>
                <a:off x="5795161" y="1487934"/>
                <a:ext cx="314386" cy="31686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95" name="Oval 94"/>
              <p:cNvSpPr/>
              <p:nvPr/>
            </p:nvSpPr>
            <p:spPr>
              <a:xfrm>
                <a:off x="6924432" y="1441254"/>
                <a:ext cx="314386" cy="31686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96" name="Oval 95"/>
              <p:cNvSpPr/>
              <p:nvPr/>
            </p:nvSpPr>
            <p:spPr>
              <a:xfrm>
                <a:off x="7507163" y="2673478"/>
                <a:ext cx="314386" cy="31686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97" name="Oval 96"/>
              <p:cNvSpPr/>
              <p:nvPr/>
            </p:nvSpPr>
            <p:spPr>
              <a:xfrm>
                <a:off x="5274655" y="2852572"/>
                <a:ext cx="314386" cy="31686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98" name="Oval 97"/>
              <p:cNvSpPr/>
              <p:nvPr/>
            </p:nvSpPr>
            <p:spPr>
              <a:xfrm>
                <a:off x="6730500" y="3055975"/>
                <a:ext cx="314386" cy="316867"/>
              </a:xfrm>
              <a:prstGeom prst="ellipse">
                <a:avLst/>
              </a:prstGeom>
              <a:effectLst>
                <a:glow rad="228600">
                  <a:schemeClr val="accent4">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99" name="Regular Pentagon 98"/>
              <p:cNvSpPr/>
              <p:nvPr/>
            </p:nvSpPr>
            <p:spPr>
              <a:xfrm>
                <a:off x="5952354" y="3177746"/>
                <a:ext cx="314386" cy="317417"/>
              </a:xfrm>
              <a:prstGeom prst="pentag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0" name="Regular Pentagon 99"/>
              <p:cNvSpPr/>
              <p:nvPr/>
            </p:nvSpPr>
            <p:spPr>
              <a:xfrm>
                <a:off x="6406480" y="1646092"/>
                <a:ext cx="314386" cy="317417"/>
              </a:xfrm>
              <a:prstGeom prst="pentag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1" name="Regular Pentagon 100"/>
              <p:cNvSpPr/>
              <p:nvPr/>
            </p:nvSpPr>
            <p:spPr>
              <a:xfrm>
                <a:off x="7507163" y="2037093"/>
                <a:ext cx="314386" cy="317417"/>
              </a:xfrm>
              <a:prstGeom prst="pentagon">
                <a:avLst/>
              </a:prstGeom>
              <a:effectLst>
                <a:glow rad="228600">
                  <a:schemeClr val="accent4">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2" name="Rectangle 101"/>
              <p:cNvSpPr/>
              <p:nvPr/>
            </p:nvSpPr>
            <p:spPr>
              <a:xfrm>
                <a:off x="4701351" y="2551813"/>
                <a:ext cx="316867" cy="31686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3" name="Rectangle 102"/>
              <p:cNvSpPr/>
              <p:nvPr/>
            </p:nvSpPr>
            <p:spPr>
              <a:xfrm>
                <a:off x="6605694" y="2356611"/>
                <a:ext cx="316867" cy="31686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4" name="Rectangle 103"/>
              <p:cNvSpPr/>
              <p:nvPr/>
            </p:nvSpPr>
            <p:spPr>
              <a:xfrm>
                <a:off x="7663115" y="3582613"/>
                <a:ext cx="316867" cy="316867"/>
              </a:xfrm>
              <a:prstGeom prst="rect">
                <a:avLst/>
              </a:prstGeom>
              <a:effectLst>
                <a:glow rad="228600">
                  <a:schemeClr val="accent4">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5" name="Rectangle 104"/>
              <p:cNvSpPr/>
              <p:nvPr/>
            </p:nvSpPr>
            <p:spPr>
              <a:xfrm>
                <a:off x="6347718" y="3848733"/>
                <a:ext cx="316867" cy="316867"/>
              </a:xfrm>
              <a:prstGeom prst="rect">
                <a:avLst/>
              </a:prstGeom>
              <a:effectLst>
                <a:glow rad="228600">
                  <a:schemeClr val="accent4">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6" name="Rectangle 105"/>
              <p:cNvSpPr/>
              <p:nvPr/>
            </p:nvSpPr>
            <p:spPr>
              <a:xfrm>
                <a:off x="6605694" y="865910"/>
                <a:ext cx="316867" cy="31686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7" name="Isosceles Triangle 106"/>
              <p:cNvSpPr/>
              <p:nvPr/>
            </p:nvSpPr>
            <p:spPr>
              <a:xfrm>
                <a:off x="5307879" y="3693297"/>
                <a:ext cx="314386" cy="312532"/>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8" name="Isosceles Triangle 107"/>
              <p:cNvSpPr/>
              <p:nvPr/>
            </p:nvSpPr>
            <p:spPr>
              <a:xfrm>
                <a:off x="5948124" y="2244291"/>
                <a:ext cx="314386" cy="312532"/>
              </a:xfrm>
              <a:prstGeom prst="triangle">
                <a:avLst/>
              </a:prstGeom>
              <a:effectLst>
                <a:glow rad="228600">
                  <a:schemeClr val="accent4">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9" name="Isosceles Triangle 108"/>
              <p:cNvSpPr/>
              <p:nvPr/>
            </p:nvSpPr>
            <p:spPr>
              <a:xfrm>
                <a:off x="8154967" y="873313"/>
                <a:ext cx="314386" cy="312532"/>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0" name="Isosceles Triangle 109"/>
              <p:cNvSpPr/>
              <p:nvPr/>
            </p:nvSpPr>
            <p:spPr>
              <a:xfrm>
                <a:off x="5550421" y="777955"/>
                <a:ext cx="314386" cy="312532"/>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111" name="Straight Connector 110"/>
              <p:cNvCxnSpPr>
                <a:stCxn id="108" idx="0"/>
                <a:endCxn id="94" idx="4"/>
              </p:cNvCxnSpPr>
              <p:nvPr/>
            </p:nvCxnSpPr>
            <p:spPr>
              <a:xfrm flipH="1" flipV="1">
                <a:off x="5952354" y="1804801"/>
                <a:ext cx="152962" cy="4394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2" name="Straight Connector 111"/>
              <p:cNvCxnSpPr>
                <a:stCxn id="94" idx="7"/>
                <a:endCxn id="95" idx="1"/>
              </p:cNvCxnSpPr>
              <p:nvPr/>
            </p:nvCxnSpPr>
            <p:spPr>
              <a:xfrm flipV="1">
                <a:off x="6063506" y="1487658"/>
                <a:ext cx="906967" cy="4668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3" name="Straight Connector 112"/>
              <p:cNvCxnSpPr>
                <a:stCxn id="101" idx="5"/>
                <a:endCxn id="109" idx="2"/>
              </p:cNvCxnSpPr>
              <p:nvPr/>
            </p:nvCxnSpPr>
            <p:spPr>
              <a:xfrm flipV="1">
                <a:off x="7821549" y="1185845"/>
                <a:ext cx="333418" cy="9724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4" name="Straight Connector 113"/>
              <p:cNvCxnSpPr>
                <a:stCxn id="108" idx="1"/>
                <a:endCxn id="129" idx="5"/>
              </p:cNvCxnSpPr>
              <p:nvPr/>
            </p:nvCxnSpPr>
            <p:spPr>
              <a:xfrm flipH="1" flipV="1">
                <a:off x="4779261" y="1599688"/>
                <a:ext cx="1247460" cy="800869"/>
              </a:xfrm>
              <a:prstGeom prst="line">
                <a:avLst/>
              </a:prstGeom>
            </p:spPr>
            <p:style>
              <a:lnRef idx="2">
                <a:schemeClr val="accent1"/>
              </a:lnRef>
              <a:fillRef idx="0">
                <a:schemeClr val="accent1"/>
              </a:fillRef>
              <a:effectRef idx="1">
                <a:schemeClr val="accent1"/>
              </a:effectRef>
              <a:fontRef idx="minor">
                <a:schemeClr val="tx1"/>
              </a:fontRef>
            </p:style>
          </p:cxnSp>
          <p:cxnSp>
            <p:nvCxnSpPr>
              <p:cNvPr id="115" name="Straight Connector 114"/>
              <p:cNvCxnSpPr>
                <a:stCxn id="99" idx="1"/>
                <a:endCxn id="129" idx="4"/>
              </p:cNvCxnSpPr>
              <p:nvPr/>
            </p:nvCxnSpPr>
            <p:spPr>
              <a:xfrm flipH="1" flipV="1">
                <a:off x="4668109" y="1646092"/>
                <a:ext cx="1284245" cy="1652896"/>
              </a:xfrm>
              <a:prstGeom prst="line">
                <a:avLst/>
              </a:prstGeom>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99" idx="5"/>
                <a:endCxn id="103" idx="1"/>
              </p:cNvCxnSpPr>
              <p:nvPr/>
            </p:nvCxnSpPr>
            <p:spPr>
              <a:xfrm flipV="1">
                <a:off x="6266740" y="2515045"/>
                <a:ext cx="338954" cy="783943"/>
              </a:xfrm>
              <a:prstGeom prst="line">
                <a:avLst/>
              </a:prstGeom>
            </p:spPr>
            <p:style>
              <a:lnRef idx="2">
                <a:schemeClr val="accent1"/>
              </a:lnRef>
              <a:fillRef idx="0">
                <a:schemeClr val="accent1"/>
              </a:fillRef>
              <a:effectRef idx="1">
                <a:schemeClr val="accent1"/>
              </a:effectRef>
              <a:fontRef idx="minor">
                <a:schemeClr val="tx1"/>
              </a:fontRef>
            </p:style>
          </p:cxnSp>
          <p:cxnSp>
            <p:nvCxnSpPr>
              <p:cNvPr id="117" name="Straight Connector 116"/>
              <p:cNvCxnSpPr>
                <a:stCxn id="104" idx="0"/>
                <a:endCxn id="100" idx="5"/>
              </p:cNvCxnSpPr>
              <p:nvPr/>
            </p:nvCxnSpPr>
            <p:spPr>
              <a:xfrm flipH="1" flipV="1">
                <a:off x="6720866" y="1767334"/>
                <a:ext cx="1100683" cy="1815279"/>
              </a:xfrm>
              <a:prstGeom prst="line">
                <a:avLst/>
              </a:prstGeom>
            </p:spPr>
            <p:style>
              <a:lnRef idx="2">
                <a:schemeClr val="accent1"/>
              </a:lnRef>
              <a:fillRef idx="0">
                <a:schemeClr val="accent1"/>
              </a:fillRef>
              <a:effectRef idx="1">
                <a:schemeClr val="accent1"/>
              </a:effectRef>
              <a:fontRef idx="minor">
                <a:schemeClr val="tx1"/>
              </a:fontRef>
            </p:style>
          </p:cxnSp>
          <p:cxnSp>
            <p:nvCxnSpPr>
              <p:cNvPr id="118" name="Straight Connector 117"/>
              <p:cNvCxnSpPr>
                <a:stCxn id="105" idx="0"/>
                <a:endCxn id="98" idx="4"/>
              </p:cNvCxnSpPr>
              <p:nvPr/>
            </p:nvCxnSpPr>
            <p:spPr>
              <a:xfrm flipV="1">
                <a:off x="6506152" y="3372842"/>
                <a:ext cx="381541" cy="475891"/>
              </a:xfrm>
              <a:prstGeom prst="line">
                <a:avLst/>
              </a:prstGeom>
            </p:spPr>
            <p:style>
              <a:lnRef idx="2">
                <a:schemeClr val="accent1"/>
              </a:lnRef>
              <a:fillRef idx="0">
                <a:schemeClr val="accent1"/>
              </a:fillRef>
              <a:effectRef idx="1">
                <a:schemeClr val="accent1"/>
              </a:effectRef>
              <a:fontRef idx="minor">
                <a:schemeClr val="tx1"/>
              </a:fontRef>
            </p:style>
          </p:cxnSp>
          <p:cxnSp>
            <p:nvCxnSpPr>
              <p:cNvPr id="119" name="Straight Connector 118"/>
              <p:cNvCxnSpPr>
                <a:stCxn id="99" idx="2"/>
                <a:endCxn id="97" idx="4"/>
              </p:cNvCxnSpPr>
              <p:nvPr/>
            </p:nvCxnSpPr>
            <p:spPr>
              <a:xfrm flipH="1" flipV="1">
                <a:off x="5431848" y="3169439"/>
                <a:ext cx="580549" cy="325724"/>
              </a:xfrm>
              <a:prstGeom prst="line">
                <a:avLst/>
              </a:prstGeom>
            </p:spPr>
            <p:style>
              <a:lnRef idx="2">
                <a:schemeClr val="accent1"/>
              </a:lnRef>
              <a:fillRef idx="0">
                <a:schemeClr val="accent1"/>
              </a:fillRef>
              <a:effectRef idx="1">
                <a:schemeClr val="accent1"/>
              </a:effectRef>
              <a:fontRef idx="minor">
                <a:schemeClr val="tx1"/>
              </a:fontRef>
            </p:style>
          </p:cxnSp>
          <p:cxnSp>
            <p:nvCxnSpPr>
              <p:cNvPr id="120" name="Straight Connector 119"/>
              <p:cNvCxnSpPr>
                <a:stCxn id="97" idx="3"/>
                <a:endCxn id="107" idx="0"/>
              </p:cNvCxnSpPr>
              <p:nvPr/>
            </p:nvCxnSpPr>
            <p:spPr>
              <a:xfrm>
                <a:off x="5320695" y="3123035"/>
                <a:ext cx="144377" cy="570262"/>
              </a:xfrm>
              <a:prstGeom prst="line">
                <a:avLst/>
              </a:prstGeom>
            </p:spPr>
            <p:style>
              <a:lnRef idx="2">
                <a:schemeClr val="accent1"/>
              </a:lnRef>
              <a:fillRef idx="0">
                <a:schemeClr val="accent1"/>
              </a:fillRef>
              <a:effectRef idx="1">
                <a:schemeClr val="accent1"/>
              </a:effectRef>
              <a:fontRef idx="minor">
                <a:schemeClr val="tx1"/>
              </a:fontRef>
            </p:style>
          </p:cxnSp>
          <p:cxnSp>
            <p:nvCxnSpPr>
              <p:cNvPr id="121" name="Straight Connector 120"/>
              <p:cNvCxnSpPr>
                <a:stCxn id="98" idx="7"/>
                <a:endCxn id="96" idx="1"/>
              </p:cNvCxnSpPr>
              <p:nvPr/>
            </p:nvCxnSpPr>
            <p:spPr>
              <a:xfrm flipV="1">
                <a:off x="6998846" y="2719882"/>
                <a:ext cx="554358" cy="382497"/>
              </a:xfrm>
              <a:prstGeom prst="line">
                <a:avLst/>
              </a:prstGeom>
            </p:spPr>
            <p:style>
              <a:lnRef idx="2">
                <a:schemeClr val="accent1"/>
              </a:lnRef>
              <a:fillRef idx="0">
                <a:schemeClr val="accent1"/>
              </a:fillRef>
              <a:effectRef idx="1">
                <a:schemeClr val="accent1"/>
              </a:effectRef>
              <a:fontRef idx="minor">
                <a:schemeClr val="tx1"/>
              </a:fontRef>
            </p:style>
          </p:cxnSp>
          <p:cxnSp>
            <p:nvCxnSpPr>
              <p:cNvPr id="122" name="Straight Connector 121"/>
              <p:cNvCxnSpPr>
                <a:stCxn id="96" idx="7"/>
                <a:endCxn id="101" idx="2"/>
              </p:cNvCxnSpPr>
              <p:nvPr/>
            </p:nvCxnSpPr>
            <p:spPr>
              <a:xfrm flipH="1" flipV="1">
                <a:off x="7567206" y="2354509"/>
                <a:ext cx="208303" cy="365373"/>
              </a:xfrm>
              <a:prstGeom prst="line">
                <a:avLst/>
              </a:prstGeom>
            </p:spPr>
            <p:style>
              <a:lnRef idx="2">
                <a:schemeClr val="accent1"/>
              </a:lnRef>
              <a:fillRef idx="0">
                <a:schemeClr val="accent1"/>
              </a:fillRef>
              <a:effectRef idx="1">
                <a:schemeClr val="accent1"/>
              </a:effectRef>
              <a:fontRef idx="minor">
                <a:schemeClr val="tx1"/>
              </a:fontRef>
            </p:style>
          </p:cxnSp>
          <p:cxnSp>
            <p:nvCxnSpPr>
              <p:cNvPr id="123" name="Straight Connector 122"/>
              <p:cNvCxnSpPr>
                <a:stCxn id="106" idx="1"/>
                <a:endCxn id="110" idx="5"/>
              </p:cNvCxnSpPr>
              <p:nvPr/>
            </p:nvCxnSpPr>
            <p:spPr>
              <a:xfrm flipH="1" flipV="1">
                <a:off x="5786211" y="934221"/>
                <a:ext cx="819483" cy="90123"/>
              </a:xfrm>
              <a:prstGeom prst="line">
                <a:avLst/>
              </a:prstGeom>
            </p:spPr>
            <p:style>
              <a:lnRef idx="2">
                <a:schemeClr val="accent1"/>
              </a:lnRef>
              <a:fillRef idx="0">
                <a:schemeClr val="accent1"/>
              </a:fillRef>
              <a:effectRef idx="1">
                <a:schemeClr val="accent1"/>
              </a:effectRef>
              <a:fontRef idx="minor">
                <a:schemeClr val="tx1"/>
              </a:fontRef>
            </p:style>
          </p:cxnSp>
          <p:cxnSp>
            <p:nvCxnSpPr>
              <p:cNvPr id="124" name="Straight Connector 123"/>
              <p:cNvCxnSpPr>
                <a:stCxn id="110" idx="3"/>
                <a:endCxn id="102" idx="0"/>
              </p:cNvCxnSpPr>
              <p:nvPr/>
            </p:nvCxnSpPr>
            <p:spPr>
              <a:xfrm flipH="1">
                <a:off x="4859785" y="1090487"/>
                <a:ext cx="847829" cy="1461326"/>
              </a:xfrm>
              <a:prstGeom prst="line">
                <a:avLst/>
              </a:prstGeom>
            </p:spPr>
            <p:style>
              <a:lnRef idx="2">
                <a:schemeClr val="accent1"/>
              </a:lnRef>
              <a:fillRef idx="0">
                <a:schemeClr val="accent1"/>
              </a:fillRef>
              <a:effectRef idx="1">
                <a:schemeClr val="accent1"/>
              </a:effectRef>
              <a:fontRef idx="minor">
                <a:schemeClr val="tx1"/>
              </a:fontRef>
            </p:style>
          </p:cxnSp>
          <p:cxnSp>
            <p:nvCxnSpPr>
              <p:cNvPr id="125" name="Straight Connector 124"/>
              <p:cNvCxnSpPr>
                <a:stCxn id="107" idx="2"/>
                <a:endCxn id="102" idx="2"/>
              </p:cNvCxnSpPr>
              <p:nvPr/>
            </p:nvCxnSpPr>
            <p:spPr>
              <a:xfrm flipH="1" flipV="1">
                <a:off x="4859785" y="2868680"/>
                <a:ext cx="448094" cy="1137149"/>
              </a:xfrm>
              <a:prstGeom prst="line">
                <a:avLst/>
              </a:prstGeom>
            </p:spPr>
            <p:style>
              <a:lnRef idx="2">
                <a:schemeClr val="accent1"/>
              </a:lnRef>
              <a:fillRef idx="0">
                <a:schemeClr val="accent1"/>
              </a:fillRef>
              <a:effectRef idx="1">
                <a:schemeClr val="accent1"/>
              </a:effectRef>
              <a:fontRef idx="minor">
                <a:schemeClr val="tx1"/>
              </a:fontRef>
            </p:style>
          </p:cxnSp>
          <p:cxnSp>
            <p:nvCxnSpPr>
              <p:cNvPr id="126" name="Straight Connector 125"/>
              <p:cNvCxnSpPr>
                <a:stCxn id="101" idx="0"/>
                <a:endCxn id="127" idx="2"/>
              </p:cNvCxnSpPr>
              <p:nvPr/>
            </p:nvCxnSpPr>
            <p:spPr>
              <a:xfrm flipH="1" flipV="1">
                <a:off x="7475583" y="1031747"/>
                <a:ext cx="188773" cy="1005346"/>
              </a:xfrm>
              <a:prstGeom prst="line">
                <a:avLst/>
              </a:prstGeom>
            </p:spPr>
            <p:style>
              <a:lnRef idx="2">
                <a:schemeClr val="accent2"/>
              </a:lnRef>
              <a:fillRef idx="0">
                <a:schemeClr val="accent2"/>
              </a:fillRef>
              <a:effectRef idx="1">
                <a:schemeClr val="accent2"/>
              </a:effectRef>
              <a:fontRef idx="minor">
                <a:schemeClr val="tx1"/>
              </a:fontRef>
            </p:style>
          </p:cxnSp>
          <p:sp>
            <p:nvSpPr>
              <p:cNvPr id="127" name="Oval 126"/>
              <p:cNvSpPr/>
              <p:nvPr/>
            </p:nvSpPr>
            <p:spPr>
              <a:xfrm>
                <a:off x="7475583" y="873313"/>
                <a:ext cx="314386" cy="316867"/>
              </a:xfrm>
              <a:prstGeom prst="ellipse">
                <a:avLst/>
              </a:prstGeom>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128" name="Straight Connector 127"/>
              <p:cNvCxnSpPr>
                <a:stCxn id="127" idx="1"/>
                <a:endCxn id="106" idx="3"/>
              </p:cNvCxnSpPr>
              <p:nvPr/>
            </p:nvCxnSpPr>
            <p:spPr>
              <a:xfrm flipH="1">
                <a:off x="6922561" y="919717"/>
                <a:ext cx="599063" cy="104627"/>
              </a:xfrm>
              <a:prstGeom prst="line">
                <a:avLst/>
              </a:prstGeom>
            </p:spPr>
            <p:style>
              <a:lnRef idx="2">
                <a:schemeClr val="accent1"/>
              </a:lnRef>
              <a:fillRef idx="0">
                <a:schemeClr val="accent1"/>
              </a:fillRef>
              <a:effectRef idx="1">
                <a:schemeClr val="accent1"/>
              </a:effectRef>
              <a:fontRef idx="minor">
                <a:schemeClr val="tx1"/>
              </a:fontRef>
            </p:style>
          </p:cxnSp>
          <p:sp>
            <p:nvSpPr>
              <p:cNvPr id="129" name="Oval 128"/>
              <p:cNvSpPr/>
              <p:nvPr/>
            </p:nvSpPr>
            <p:spPr>
              <a:xfrm>
                <a:off x="4510916" y="1329225"/>
                <a:ext cx="314386" cy="316867"/>
              </a:xfrm>
              <a:prstGeom prst="ellipse">
                <a:avLst/>
              </a:prstGeom>
              <a:effectLst>
                <a:glow rad="228600">
                  <a:schemeClr val="accent4">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130" name="Straight Connector 129"/>
              <p:cNvCxnSpPr>
                <a:stCxn id="129" idx="7"/>
                <a:endCxn id="110" idx="1"/>
              </p:cNvCxnSpPr>
              <p:nvPr/>
            </p:nvCxnSpPr>
            <p:spPr>
              <a:xfrm flipV="1">
                <a:off x="4779261" y="934221"/>
                <a:ext cx="849757" cy="441408"/>
              </a:xfrm>
              <a:prstGeom prst="line">
                <a:avLst/>
              </a:prstGeom>
            </p:spPr>
            <p:style>
              <a:lnRef idx="2">
                <a:schemeClr val="accent2"/>
              </a:lnRef>
              <a:fillRef idx="0">
                <a:schemeClr val="accent2"/>
              </a:fillRef>
              <a:effectRef idx="1">
                <a:schemeClr val="accent2"/>
              </a:effectRef>
              <a:fontRef idx="minor">
                <a:schemeClr val="tx1"/>
              </a:fontRef>
            </p:style>
          </p:cxnSp>
        </p:grpSp>
        <p:grpSp>
          <p:nvGrpSpPr>
            <p:cNvPr id="74" name="Group 73"/>
            <p:cNvGrpSpPr/>
            <p:nvPr/>
          </p:nvGrpSpPr>
          <p:grpSpPr>
            <a:xfrm>
              <a:off x="4644016" y="194235"/>
              <a:ext cx="4077533" cy="3405245"/>
              <a:chOff x="4302769" y="149026"/>
              <a:chExt cx="4077533" cy="3405245"/>
            </a:xfrm>
          </p:grpSpPr>
          <p:sp>
            <p:nvSpPr>
              <p:cNvPr id="76" name="TextBox 75"/>
              <p:cNvSpPr txBox="1"/>
              <p:nvPr/>
            </p:nvSpPr>
            <p:spPr>
              <a:xfrm>
                <a:off x="4302769" y="674745"/>
                <a:ext cx="358588" cy="369332"/>
              </a:xfrm>
              <a:prstGeom prst="rect">
                <a:avLst/>
              </a:prstGeom>
              <a:noFill/>
            </p:spPr>
            <p:txBody>
              <a:bodyPr wrap="square" rtlCol="0">
                <a:spAutoFit/>
              </a:bodyPr>
              <a:lstStyle/>
              <a:p>
                <a:pPr algn="ctr"/>
                <a:r>
                  <a:rPr lang="en-US" dirty="0" smtClean="0">
                    <a:solidFill>
                      <a:prstClr val="black"/>
                    </a:solidFill>
                    <a:latin typeface="Calibri"/>
                  </a:rPr>
                  <a:t>0</a:t>
                </a:r>
                <a:endParaRPr lang="en-US" dirty="0">
                  <a:solidFill>
                    <a:prstClr val="black"/>
                  </a:solidFill>
                  <a:latin typeface="Calibri"/>
                </a:endParaRPr>
              </a:p>
            </p:txBody>
          </p:sp>
          <p:sp>
            <p:nvSpPr>
              <p:cNvPr id="77" name="TextBox 76"/>
              <p:cNvSpPr txBox="1"/>
              <p:nvPr/>
            </p:nvSpPr>
            <p:spPr>
              <a:xfrm>
                <a:off x="5744744" y="1619008"/>
                <a:ext cx="358588" cy="369332"/>
              </a:xfrm>
              <a:prstGeom prst="rect">
                <a:avLst/>
              </a:prstGeom>
              <a:noFill/>
            </p:spPr>
            <p:txBody>
              <a:bodyPr wrap="square" rtlCol="0">
                <a:spAutoFit/>
              </a:bodyPr>
              <a:lstStyle/>
              <a:p>
                <a:pPr algn="ctr"/>
                <a:r>
                  <a:rPr lang="en-US" dirty="0" smtClean="0">
                    <a:solidFill>
                      <a:prstClr val="black"/>
                    </a:solidFill>
                    <a:latin typeface="Calibri"/>
                  </a:rPr>
                  <a:t>0</a:t>
                </a:r>
                <a:endParaRPr lang="en-US" dirty="0">
                  <a:solidFill>
                    <a:prstClr val="black"/>
                  </a:solidFill>
                  <a:latin typeface="Calibri"/>
                </a:endParaRPr>
              </a:p>
            </p:txBody>
          </p:sp>
          <p:sp>
            <p:nvSpPr>
              <p:cNvPr id="78" name="TextBox 77"/>
              <p:cNvSpPr txBox="1"/>
              <p:nvPr/>
            </p:nvSpPr>
            <p:spPr>
              <a:xfrm>
                <a:off x="6509384" y="2392181"/>
                <a:ext cx="358588" cy="369332"/>
              </a:xfrm>
              <a:prstGeom prst="rect">
                <a:avLst/>
              </a:prstGeom>
              <a:noFill/>
            </p:spPr>
            <p:txBody>
              <a:bodyPr wrap="square" rtlCol="0">
                <a:spAutoFit/>
              </a:bodyPr>
              <a:lstStyle/>
              <a:p>
                <a:pPr algn="ctr"/>
                <a:r>
                  <a:rPr lang="en-US" dirty="0" smtClean="0">
                    <a:solidFill>
                      <a:prstClr val="black"/>
                    </a:solidFill>
                    <a:latin typeface="Calibri"/>
                  </a:rPr>
                  <a:t>0</a:t>
                </a:r>
                <a:endParaRPr lang="en-US" dirty="0">
                  <a:solidFill>
                    <a:prstClr val="black"/>
                  </a:solidFill>
                  <a:latin typeface="Calibri"/>
                </a:endParaRPr>
              </a:p>
            </p:txBody>
          </p:sp>
          <p:sp>
            <p:nvSpPr>
              <p:cNvPr id="79" name="TextBox 78"/>
              <p:cNvSpPr txBox="1"/>
              <p:nvPr/>
            </p:nvSpPr>
            <p:spPr>
              <a:xfrm>
                <a:off x="7303162" y="1397313"/>
                <a:ext cx="358588" cy="369332"/>
              </a:xfrm>
              <a:prstGeom prst="rect">
                <a:avLst/>
              </a:prstGeom>
              <a:noFill/>
            </p:spPr>
            <p:txBody>
              <a:bodyPr wrap="square" rtlCol="0">
                <a:spAutoFit/>
              </a:bodyPr>
              <a:lstStyle/>
              <a:p>
                <a:pPr algn="ctr"/>
                <a:r>
                  <a:rPr lang="en-US" dirty="0" smtClean="0">
                    <a:solidFill>
                      <a:prstClr val="black"/>
                    </a:solidFill>
                    <a:latin typeface="Calibri"/>
                  </a:rPr>
                  <a:t>0</a:t>
                </a:r>
                <a:endParaRPr lang="en-US" dirty="0">
                  <a:solidFill>
                    <a:prstClr val="black"/>
                  </a:solidFill>
                  <a:latin typeface="Calibri"/>
                </a:endParaRPr>
              </a:p>
            </p:txBody>
          </p:sp>
          <p:sp>
            <p:nvSpPr>
              <p:cNvPr id="80" name="TextBox 79"/>
              <p:cNvSpPr txBox="1"/>
              <p:nvPr/>
            </p:nvSpPr>
            <p:spPr>
              <a:xfrm>
                <a:off x="7468136" y="2926118"/>
                <a:ext cx="358588" cy="369332"/>
              </a:xfrm>
              <a:prstGeom prst="rect">
                <a:avLst/>
              </a:prstGeom>
              <a:noFill/>
            </p:spPr>
            <p:txBody>
              <a:bodyPr wrap="square" rtlCol="0">
                <a:spAutoFit/>
              </a:bodyPr>
              <a:lstStyle/>
              <a:p>
                <a:pPr algn="ctr"/>
                <a:r>
                  <a:rPr lang="en-US" dirty="0" smtClean="0">
                    <a:solidFill>
                      <a:prstClr val="black"/>
                    </a:solidFill>
                    <a:latin typeface="Calibri"/>
                  </a:rPr>
                  <a:t>0</a:t>
                </a:r>
                <a:endParaRPr lang="en-US" dirty="0">
                  <a:solidFill>
                    <a:prstClr val="black"/>
                  </a:solidFill>
                  <a:latin typeface="Calibri"/>
                </a:endParaRPr>
              </a:p>
            </p:txBody>
          </p:sp>
          <p:sp>
            <p:nvSpPr>
              <p:cNvPr id="81" name="TextBox 80"/>
              <p:cNvSpPr txBox="1"/>
              <p:nvPr/>
            </p:nvSpPr>
            <p:spPr>
              <a:xfrm>
                <a:off x="6151078" y="3184939"/>
                <a:ext cx="358588" cy="369332"/>
              </a:xfrm>
              <a:prstGeom prst="rect">
                <a:avLst/>
              </a:prstGeom>
              <a:noFill/>
            </p:spPr>
            <p:txBody>
              <a:bodyPr wrap="square" rtlCol="0">
                <a:spAutoFit/>
              </a:bodyPr>
              <a:lstStyle/>
              <a:p>
                <a:pPr algn="ctr"/>
                <a:r>
                  <a:rPr lang="en-US" dirty="0" smtClean="0">
                    <a:solidFill>
                      <a:prstClr val="black"/>
                    </a:solidFill>
                    <a:latin typeface="Calibri"/>
                  </a:rPr>
                  <a:t>0</a:t>
                </a:r>
                <a:endParaRPr lang="en-US" dirty="0">
                  <a:solidFill>
                    <a:prstClr val="black"/>
                  </a:solidFill>
                  <a:latin typeface="Calibri"/>
                </a:endParaRPr>
              </a:p>
            </p:txBody>
          </p:sp>
          <p:sp>
            <p:nvSpPr>
              <p:cNvPr id="82" name="TextBox 81"/>
              <p:cNvSpPr txBox="1"/>
              <p:nvPr/>
            </p:nvSpPr>
            <p:spPr>
              <a:xfrm>
                <a:off x="7868633" y="255829"/>
                <a:ext cx="511669" cy="369332"/>
              </a:xfrm>
              <a:prstGeom prst="rect">
                <a:avLst/>
              </a:prstGeom>
              <a:noFill/>
            </p:spPr>
            <p:txBody>
              <a:bodyPr wrap="square" rtlCol="0">
                <a:spAutoFit/>
              </a:bodyPr>
              <a:lstStyle/>
              <a:p>
                <a:pPr algn="ctr"/>
                <a:r>
                  <a:rPr lang="en-US" dirty="0" smtClean="0">
                    <a:solidFill>
                      <a:prstClr val="black"/>
                    </a:solidFill>
                    <a:latin typeface="Calibri"/>
                  </a:rPr>
                  <a:t>-1</a:t>
                </a:r>
                <a:endParaRPr lang="en-US" dirty="0">
                  <a:solidFill>
                    <a:prstClr val="black"/>
                  </a:solidFill>
                  <a:latin typeface="Calibri"/>
                </a:endParaRPr>
              </a:p>
            </p:txBody>
          </p:sp>
          <p:sp>
            <p:nvSpPr>
              <p:cNvPr id="83" name="TextBox 82"/>
              <p:cNvSpPr txBox="1"/>
              <p:nvPr/>
            </p:nvSpPr>
            <p:spPr>
              <a:xfrm>
                <a:off x="7212301" y="1988340"/>
                <a:ext cx="511669" cy="369332"/>
              </a:xfrm>
              <a:prstGeom prst="rect">
                <a:avLst/>
              </a:prstGeom>
              <a:noFill/>
            </p:spPr>
            <p:txBody>
              <a:bodyPr wrap="square" rtlCol="0">
                <a:spAutoFit/>
              </a:bodyPr>
              <a:lstStyle/>
              <a:p>
                <a:pPr algn="ctr"/>
                <a:r>
                  <a:rPr lang="en-US" dirty="0" smtClean="0">
                    <a:solidFill>
                      <a:prstClr val="black"/>
                    </a:solidFill>
                    <a:latin typeface="Calibri"/>
                  </a:rPr>
                  <a:t>-1</a:t>
                </a:r>
                <a:endParaRPr lang="en-US" dirty="0">
                  <a:solidFill>
                    <a:prstClr val="black"/>
                  </a:solidFill>
                  <a:latin typeface="Calibri"/>
                </a:endParaRPr>
              </a:p>
            </p:txBody>
          </p:sp>
          <p:sp>
            <p:nvSpPr>
              <p:cNvPr id="84" name="TextBox 83"/>
              <p:cNvSpPr txBox="1"/>
              <p:nvPr/>
            </p:nvSpPr>
            <p:spPr>
              <a:xfrm>
                <a:off x="5655392" y="2502424"/>
                <a:ext cx="511669" cy="369332"/>
              </a:xfrm>
              <a:prstGeom prst="rect">
                <a:avLst/>
              </a:prstGeom>
              <a:noFill/>
            </p:spPr>
            <p:txBody>
              <a:bodyPr wrap="square" rtlCol="0">
                <a:spAutoFit/>
              </a:bodyPr>
              <a:lstStyle/>
              <a:p>
                <a:pPr algn="ctr"/>
                <a:r>
                  <a:rPr lang="en-US" dirty="0" smtClean="0">
                    <a:solidFill>
                      <a:prstClr val="black"/>
                    </a:solidFill>
                    <a:latin typeface="Calibri"/>
                  </a:rPr>
                  <a:t>-1</a:t>
                </a:r>
                <a:endParaRPr lang="en-US" dirty="0">
                  <a:solidFill>
                    <a:prstClr val="black"/>
                  </a:solidFill>
                  <a:latin typeface="Calibri"/>
                </a:endParaRPr>
              </a:p>
            </p:txBody>
          </p:sp>
          <p:sp>
            <p:nvSpPr>
              <p:cNvPr id="85" name="TextBox 84"/>
              <p:cNvSpPr txBox="1"/>
              <p:nvPr/>
            </p:nvSpPr>
            <p:spPr>
              <a:xfrm>
                <a:off x="5496742" y="801558"/>
                <a:ext cx="511669" cy="369332"/>
              </a:xfrm>
              <a:prstGeom prst="rect">
                <a:avLst/>
              </a:prstGeom>
              <a:noFill/>
            </p:spPr>
            <p:txBody>
              <a:bodyPr wrap="square" rtlCol="0">
                <a:spAutoFit/>
              </a:bodyPr>
              <a:lstStyle/>
              <a:p>
                <a:pPr algn="ctr"/>
                <a:r>
                  <a:rPr lang="en-US" dirty="0" smtClean="0">
                    <a:solidFill>
                      <a:prstClr val="black"/>
                    </a:solidFill>
                    <a:latin typeface="Calibri"/>
                  </a:rPr>
                  <a:t>-1</a:t>
                </a:r>
                <a:endParaRPr lang="en-US" dirty="0">
                  <a:solidFill>
                    <a:prstClr val="black"/>
                  </a:solidFill>
                  <a:latin typeface="Calibri"/>
                </a:endParaRPr>
              </a:p>
            </p:txBody>
          </p:sp>
          <p:sp>
            <p:nvSpPr>
              <p:cNvPr id="86" name="TextBox 85"/>
              <p:cNvSpPr txBox="1"/>
              <p:nvPr/>
            </p:nvSpPr>
            <p:spPr>
              <a:xfrm>
                <a:off x="6100753" y="986224"/>
                <a:ext cx="511669" cy="369332"/>
              </a:xfrm>
              <a:prstGeom prst="rect">
                <a:avLst/>
              </a:prstGeom>
              <a:noFill/>
            </p:spPr>
            <p:txBody>
              <a:bodyPr wrap="square" rtlCol="0">
                <a:spAutoFit/>
              </a:bodyPr>
              <a:lstStyle/>
              <a:p>
                <a:pPr algn="ctr"/>
                <a:r>
                  <a:rPr lang="en-US" dirty="0" smtClean="0">
                    <a:solidFill>
                      <a:prstClr val="black"/>
                    </a:solidFill>
                    <a:latin typeface="Calibri"/>
                  </a:rPr>
                  <a:t>-1</a:t>
                </a:r>
                <a:endParaRPr lang="en-US" dirty="0">
                  <a:solidFill>
                    <a:prstClr val="black"/>
                  </a:solidFill>
                  <a:latin typeface="Calibri"/>
                </a:endParaRPr>
              </a:p>
            </p:txBody>
          </p:sp>
          <p:sp>
            <p:nvSpPr>
              <p:cNvPr id="87" name="TextBox 86"/>
              <p:cNvSpPr txBox="1"/>
              <p:nvPr/>
            </p:nvSpPr>
            <p:spPr>
              <a:xfrm>
                <a:off x="6621860" y="767751"/>
                <a:ext cx="511669" cy="369332"/>
              </a:xfrm>
              <a:prstGeom prst="rect">
                <a:avLst/>
              </a:prstGeom>
              <a:noFill/>
            </p:spPr>
            <p:txBody>
              <a:bodyPr wrap="square" rtlCol="0">
                <a:spAutoFit/>
              </a:bodyPr>
              <a:lstStyle/>
              <a:p>
                <a:pPr algn="ctr"/>
                <a:r>
                  <a:rPr lang="en-US" dirty="0" smtClean="0">
                    <a:solidFill>
                      <a:prstClr val="black"/>
                    </a:solidFill>
                    <a:latin typeface="Calibri"/>
                  </a:rPr>
                  <a:t>-2</a:t>
                </a:r>
                <a:endParaRPr lang="en-US" dirty="0">
                  <a:solidFill>
                    <a:prstClr val="black"/>
                  </a:solidFill>
                  <a:latin typeface="Calibri"/>
                </a:endParaRPr>
              </a:p>
            </p:txBody>
          </p:sp>
          <p:sp>
            <p:nvSpPr>
              <p:cNvPr id="88" name="TextBox 87"/>
              <p:cNvSpPr txBox="1"/>
              <p:nvPr/>
            </p:nvSpPr>
            <p:spPr>
              <a:xfrm>
                <a:off x="6301010" y="1681526"/>
                <a:ext cx="511669" cy="369332"/>
              </a:xfrm>
              <a:prstGeom prst="rect">
                <a:avLst/>
              </a:prstGeom>
              <a:noFill/>
            </p:spPr>
            <p:txBody>
              <a:bodyPr wrap="square" rtlCol="0">
                <a:spAutoFit/>
              </a:bodyPr>
              <a:lstStyle/>
              <a:p>
                <a:pPr algn="ctr"/>
                <a:r>
                  <a:rPr lang="en-US" dirty="0" smtClean="0">
                    <a:solidFill>
                      <a:prstClr val="black"/>
                    </a:solidFill>
                    <a:latin typeface="Calibri"/>
                  </a:rPr>
                  <a:t>-2</a:t>
                </a:r>
                <a:endParaRPr lang="en-US" dirty="0">
                  <a:solidFill>
                    <a:prstClr val="black"/>
                  </a:solidFill>
                  <a:latin typeface="Calibri"/>
                </a:endParaRPr>
              </a:p>
            </p:txBody>
          </p:sp>
          <p:sp>
            <p:nvSpPr>
              <p:cNvPr id="89" name="TextBox 88"/>
              <p:cNvSpPr txBox="1"/>
              <p:nvPr/>
            </p:nvSpPr>
            <p:spPr>
              <a:xfrm>
                <a:off x="4965091" y="2177773"/>
                <a:ext cx="511669" cy="369332"/>
              </a:xfrm>
              <a:prstGeom prst="rect">
                <a:avLst/>
              </a:prstGeom>
              <a:noFill/>
            </p:spPr>
            <p:txBody>
              <a:bodyPr wrap="square" rtlCol="0">
                <a:spAutoFit/>
              </a:bodyPr>
              <a:lstStyle/>
              <a:p>
                <a:pPr algn="ctr"/>
                <a:r>
                  <a:rPr lang="en-US" dirty="0" smtClean="0">
                    <a:solidFill>
                      <a:prstClr val="black"/>
                    </a:solidFill>
                    <a:latin typeface="Calibri"/>
                  </a:rPr>
                  <a:t>-2</a:t>
                </a:r>
                <a:endParaRPr lang="en-US" dirty="0">
                  <a:solidFill>
                    <a:prstClr val="black"/>
                  </a:solidFill>
                  <a:latin typeface="Calibri"/>
                </a:endParaRPr>
              </a:p>
            </p:txBody>
          </p:sp>
          <p:sp>
            <p:nvSpPr>
              <p:cNvPr id="90" name="TextBox 89"/>
              <p:cNvSpPr txBox="1"/>
              <p:nvPr/>
            </p:nvSpPr>
            <p:spPr>
              <a:xfrm>
                <a:off x="5035118" y="3072118"/>
                <a:ext cx="511669" cy="369332"/>
              </a:xfrm>
              <a:prstGeom prst="rect">
                <a:avLst/>
              </a:prstGeom>
              <a:noFill/>
            </p:spPr>
            <p:txBody>
              <a:bodyPr wrap="square" rtlCol="0">
                <a:spAutoFit/>
              </a:bodyPr>
              <a:lstStyle/>
              <a:p>
                <a:pPr algn="ctr"/>
                <a:r>
                  <a:rPr lang="en-US" dirty="0" smtClean="0">
                    <a:solidFill>
                      <a:prstClr val="black"/>
                    </a:solidFill>
                    <a:latin typeface="Calibri"/>
                  </a:rPr>
                  <a:t>-3</a:t>
                </a:r>
                <a:endParaRPr lang="en-US" dirty="0">
                  <a:solidFill>
                    <a:prstClr val="black"/>
                  </a:solidFill>
                  <a:latin typeface="Calibri"/>
                </a:endParaRPr>
              </a:p>
            </p:txBody>
          </p:sp>
          <p:sp>
            <p:nvSpPr>
              <p:cNvPr id="91" name="TextBox 90"/>
              <p:cNvSpPr txBox="1"/>
              <p:nvPr/>
            </p:nvSpPr>
            <p:spPr>
              <a:xfrm>
                <a:off x="4411009" y="1876103"/>
                <a:ext cx="511669" cy="369332"/>
              </a:xfrm>
              <a:prstGeom prst="rect">
                <a:avLst/>
              </a:prstGeom>
              <a:noFill/>
            </p:spPr>
            <p:txBody>
              <a:bodyPr wrap="square" rtlCol="0">
                <a:spAutoFit/>
              </a:bodyPr>
              <a:lstStyle/>
              <a:p>
                <a:pPr algn="ctr"/>
                <a:r>
                  <a:rPr lang="en-US" dirty="0" smtClean="0">
                    <a:solidFill>
                      <a:prstClr val="black"/>
                    </a:solidFill>
                    <a:latin typeface="Calibri"/>
                  </a:rPr>
                  <a:t>-4</a:t>
                </a:r>
                <a:endParaRPr lang="en-US" dirty="0">
                  <a:solidFill>
                    <a:prstClr val="black"/>
                  </a:solidFill>
                  <a:latin typeface="Calibri"/>
                </a:endParaRPr>
              </a:p>
            </p:txBody>
          </p:sp>
          <p:sp>
            <p:nvSpPr>
              <p:cNvPr id="92" name="TextBox 91"/>
              <p:cNvSpPr txBox="1"/>
              <p:nvPr/>
            </p:nvSpPr>
            <p:spPr>
              <a:xfrm>
                <a:off x="5260843" y="149026"/>
                <a:ext cx="511669" cy="369332"/>
              </a:xfrm>
              <a:prstGeom prst="rect">
                <a:avLst/>
              </a:prstGeom>
              <a:noFill/>
            </p:spPr>
            <p:txBody>
              <a:bodyPr wrap="square" rtlCol="0">
                <a:spAutoFit/>
              </a:bodyPr>
              <a:lstStyle/>
              <a:p>
                <a:pPr algn="ctr"/>
                <a:r>
                  <a:rPr lang="en-US" dirty="0" smtClean="0">
                    <a:solidFill>
                      <a:prstClr val="black"/>
                    </a:solidFill>
                    <a:latin typeface="Calibri"/>
                  </a:rPr>
                  <a:t>-5</a:t>
                </a:r>
                <a:endParaRPr lang="en-US" dirty="0">
                  <a:solidFill>
                    <a:prstClr val="black"/>
                  </a:solidFill>
                  <a:latin typeface="Calibri"/>
                </a:endParaRPr>
              </a:p>
            </p:txBody>
          </p:sp>
          <p:sp>
            <p:nvSpPr>
              <p:cNvPr id="93" name="TextBox 92"/>
              <p:cNvSpPr txBox="1"/>
              <p:nvPr/>
            </p:nvSpPr>
            <p:spPr>
              <a:xfrm>
                <a:off x="6301010" y="179207"/>
                <a:ext cx="511669" cy="369332"/>
              </a:xfrm>
              <a:prstGeom prst="rect">
                <a:avLst/>
              </a:prstGeom>
              <a:noFill/>
            </p:spPr>
            <p:txBody>
              <a:bodyPr wrap="square" rtlCol="0">
                <a:spAutoFit/>
              </a:bodyPr>
              <a:lstStyle/>
              <a:p>
                <a:pPr algn="ctr"/>
                <a:r>
                  <a:rPr lang="en-US" dirty="0" smtClean="0">
                    <a:solidFill>
                      <a:prstClr val="black"/>
                    </a:solidFill>
                    <a:latin typeface="Calibri"/>
                  </a:rPr>
                  <a:t>-6</a:t>
                </a:r>
                <a:endParaRPr lang="en-US" dirty="0">
                  <a:solidFill>
                    <a:prstClr val="black"/>
                  </a:solidFill>
                  <a:latin typeface="Calibri"/>
                </a:endParaRPr>
              </a:p>
            </p:txBody>
          </p:sp>
        </p:grpSp>
        <p:sp>
          <p:nvSpPr>
            <p:cNvPr id="75" name="TextBox 74"/>
            <p:cNvSpPr txBox="1"/>
            <p:nvPr/>
          </p:nvSpPr>
          <p:spPr>
            <a:xfrm>
              <a:off x="7546487" y="260384"/>
              <a:ext cx="511669" cy="369332"/>
            </a:xfrm>
            <a:prstGeom prst="rect">
              <a:avLst/>
            </a:prstGeom>
            <a:noFill/>
          </p:spPr>
          <p:txBody>
            <a:bodyPr wrap="square" rtlCol="0">
              <a:spAutoFit/>
            </a:bodyPr>
            <a:lstStyle/>
            <a:p>
              <a:pPr algn="ctr"/>
              <a:r>
                <a:rPr lang="en-US" dirty="0" smtClean="0">
                  <a:solidFill>
                    <a:prstClr val="black"/>
                  </a:solidFill>
                  <a:latin typeface="Calibri"/>
                </a:rPr>
                <a:t>-7</a:t>
              </a:r>
              <a:endParaRPr lang="en-US" dirty="0">
                <a:solidFill>
                  <a:prstClr val="black"/>
                </a:solidFill>
                <a:latin typeface="Calibri"/>
              </a:endParaRPr>
            </a:p>
          </p:txBody>
        </p:sp>
      </p:grpSp>
      <p:cxnSp>
        <p:nvCxnSpPr>
          <p:cNvPr id="131" name="Straight Connector 130"/>
          <p:cNvCxnSpPr/>
          <p:nvPr/>
        </p:nvCxnSpPr>
        <p:spPr>
          <a:xfrm flipV="1">
            <a:off x="3642661" y="119534"/>
            <a:ext cx="825020" cy="520451"/>
          </a:xfrm>
          <a:prstGeom prst="line">
            <a:avLst/>
          </a:prstGeom>
          <a:ln>
            <a:solidFill>
              <a:srgbClr val="000000"/>
            </a:solidFill>
            <a:prstDash val="dash"/>
          </a:ln>
        </p:spPr>
        <p:style>
          <a:lnRef idx="2">
            <a:schemeClr val="accent1"/>
          </a:lnRef>
          <a:fillRef idx="0">
            <a:schemeClr val="accent1"/>
          </a:fillRef>
          <a:effectRef idx="1">
            <a:schemeClr val="accent1"/>
          </a:effectRef>
          <a:fontRef idx="minor">
            <a:schemeClr val="tx1"/>
          </a:fontRef>
        </p:style>
      </p:cxnSp>
      <p:cxnSp>
        <p:nvCxnSpPr>
          <p:cNvPr id="132" name="Straight Connector 131"/>
          <p:cNvCxnSpPr/>
          <p:nvPr/>
        </p:nvCxnSpPr>
        <p:spPr>
          <a:xfrm>
            <a:off x="3642661" y="2780578"/>
            <a:ext cx="825020" cy="969657"/>
          </a:xfrm>
          <a:prstGeom prst="line">
            <a:avLst/>
          </a:prstGeom>
          <a:ln>
            <a:solidFill>
              <a:srgbClr val="000000"/>
            </a:solidFill>
            <a:prstDash val="dash"/>
          </a:ln>
        </p:spPr>
        <p:style>
          <a:lnRef idx="2">
            <a:schemeClr val="accent1"/>
          </a:lnRef>
          <a:fillRef idx="0">
            <a:schemeClr val="accent1"/>
          </a:fillRef>
          <a:effectRef idx="1">
            <a:schemeClr val="accent1"/>
          </a:effectRef>
          <a:fontRef idx="minor">
            <a:schemeClr val="tx1"/>
          </a:fontRef>
        </p:style>
      </p:cxnSp>
      <p:cxnSp>
        <p:nvCxnSpPr>
          <p:cNvPr id="133" name="Straight Arrow Connector 132"/>
          <p:cNvCxnSpPr>
            <a:stCxn id="2" idx="2"/>
            <a:endCxn id="135" idx="0"/>
          </p:cNvCxnSpPr>
          <p:nvPr/>
        </p:nvCxnSpPr>
        <p:spPr>
          <a:xfrm flipH="1">
            <a:off x="6522919" y="3776110"/>
            <a:ext cx="0" cy="109471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134" name="Group 133"/>
          <p:cNvGrpSpPr/>
          <p:nvPr/>
        </p:nvGrpSpPr>
        <p:grpSpPr>
          <a:xfrm>
            <a:off x="4835957" y="4870824"/>
            <a:ext cx="3373923" cy="418352"/>
            <a:chOff x="4835957" y="4870824"/>
            <a:chExt cx="3373923" cy="418352"/>
          </a:xfrm>
        </p:grpSpPr>
        <p:sp>
          <p:nvSpPr>
            <p:cNvPr id="135" name="Rectangle 134"/>
            <p:cNvSpPr/>
            <p:nvPr/>
          </p:nvSpPr>
          <p:spPr>
            <a:xfrm>
              <a:off x="4835957" y="4870824"/>
              <a:ext cx="3373923" cy="41835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prstClr val="black"/>
                </a:solidFill>
                <a:latin typeface="Calibri"/>
              </a:endParaRPr>
            </a:p>
          </p:txBody>
        </p:sp>
        <p:cxnSp>
          <p:nvCxnSpPr>
            <p:cNvPr id="136" name="Straight Connector 135"/>
            <p:cNvCxnSpPr/>
            <p:nvPr/>
          </p:nvCxnSpPr>
          <p:spPr>
            <a:xfrm>
              <a:off x="5210465" y="4870824"/>
              <a:ext cx="0" cy="418352"/>
            </a:xfrm>
            <a:prstGeom prst="line">
              <a:avLst/>
            </a:prstGeom>
          </p:spPr>
          <p:style>
            <a:lnRef idx="2">
              <a:schemeClr val="dk1"/>
            </a:lnRef>
            <a:fillRef idx="1">
              <a:schemeClr val="lt1"/>
            </a:fillRef>
            <a:effectRef idx="0">
              <a:schemeClr val="dk1"/>
            </a:effectRef>
            <a:fontRef idx="minor">
              <a:schemeClr val="dk1"/>
            </a:fontRef>
          </p:style>
        </p:cxnSp>
        <p:cxnSp>
          <p:nvCxnSpPr>
            <p:cNvPr id="137" name="Straight Connector 136"/>
            <p:cNvCxnSpPr/>
            <p:nvPr/>
          </p:nvCxnSpPr>
          <p:spPr>
            <a:xfrm>
              <a:off x="5585669" y="4870824"/>
              <a:ext cx="0" cy="418352"/>
            </a:xfrm>
            <a:prstGeom prst="line">
              <a:avLst/>
            </a:prstGeom>
          </p:spPr>
          <p:style>
            <a:lnRef idx="2">
              <a:schemeClr val="dk1"/>
            </a:lnRef>
            <a:fillRef idx="1">
              <a:schemeClr val="lt1"/>
            </a:fillRef>
            <a:effectRef idx="0">
              <a:schemeClr val="dk1"/>
            </a:effectRef>
            <a:fontRef idx="minor">
              <a:schemeClr val="dk1"/>
            </a:fontRef>
          </p:style>
        </p:cxnSp>
        <p:cxnSp>
          <p:nvCxnSpPr>
            <p:cNvPr id="138" name="Straight Connector 137"/>
            <p:cNvCxnSpPr/>
            <p:nvPr/>
          </p:nvCxnSpPr>
          <p:spPr>
            <a:xfrm>
              <a:off x="5960873" y="4870824"/>
              <a:ext cx="0" cy="418352"/>
            </a:xfrm>
            <a:prstGeom prst="line">
              <a:avLst/>
            </a:prstGeom>
          </p:spPr>
          <p:style>
            <a:lnRef idx="2">
              <a:schemeClr val="dk1"/>
            </a:lnRef>
            <a:fillRef idx="1">
              <a:schemeClr val="lt1"/>
            </a:fillRef>
            <a:effectRef idx="0">
              <a:schemeClr val="dk1"/>
            </a:effectRef>
            <a:fontRef idx="minor">
              <a:schemeClr val="dk1"/>
            </a:fontRef>
          </p:style>
        </p:cxnSp>
        <p:cxnSp>
          <p:nvCxnSpPr>
            <p:cNvPr id="139" name="Straight Connector 138"/>
            <p:cNvCxnSpPr/>
            <p:nvPr/>
          </p:nvCxnSpPr>
          <p:spPr>
            <a:xfrm>
              <a:off x="6336077" y="4870824"/>
              <a:ext cx="0" cy="418352"/>
            </a:xfrm>
            <a:prstGeom prst="line">
              <a:avLst/>
            </a:prstGeom>
          </p:spPr>
          <p:style>
            <a:lnRef idx="2">
              <a:schemeClr val="dk1"/>
            </a:lnRef>
            <a:fillRef idx="1">
              <a:schemeClr val="lt1"/>
            </a:fillRef>
            <a:effectRef idx="0">
              <a:schemeClr val="dk1"/>
            </a:effectRef>
            <a:fontRef idx="minor">
              <a:schemeClr val="dk1"/>
            </a:fontRef>
          </p:style>
        </p:cxnSp>
        <p:cxnSp>
          <p:nvCxnSpPr>
            <p:cNvPr id="140" name="Straight Connector 139"/>
            <p:cNvCxnSpPr/>
            <p:nvPr/>
          </p:nvCxnSpPr>
          <p:spPr>
            <a:xfrm>
              <a:off x="6711281" y="4870824"/>
              <a:ext cx="0" cy="418352"/>
            </a:xfrm>
            <a:prstGeom prst="line">
              <a:avLst/>
            </a:prstGeom>
          </p:spPr>
          <p:style>
            <a:lnRef idx="2">
              <a:schemeClr val="dk1"/>
            </a:lnRef>
            <a:fillRef idx="1">
              <a:schemeClr val="lt1"/>
            </a:fillRef>
            <a:effectRef idx="0">
              <a:schemeClr val="dk1"/>
            </a:effectRef>
            <a:fontRef idx="minor">
              <a:schemeClr val="dk1"/>
            </a:fontRef>
          </p:style>
        </p:cxnSp>
        <p:cxnSp>
          <p:nvCxnSpPr>
            <p:cNvPr id="141" name="Straight Connector 140"/>
            <p:cNvCxnSpPr/>
            <p:nvPr/>
          </p:nvCxnSpPr>
          <p:spPr>
            <a:xfrm>
              <a:off x="7086485" y="4870824"/>
              <a:ext cx="0" cy="418352"/>
            </a:xfrm>
            <a:prstGeom prst="line">
              <a:avLst/>
            </a:prstGeom>
          </p:spPr>
          <p:style>
            <a:lnRef idx="2">
              <a:schemeClr val="dk1"/>
            </a:lnRef>
            <a:fillRef idx="1">
              <a:schemeClr val="lt1"/>
            </a:fillRef>
            <a:effectRef idx="0">
              <a:schemeClr val="dk1"/>
            </a:effectRef>
            <a:fontRef idx="minor">
              <a:schemeClr val="dk1"/>
            </a:fontRef>
          </p:style>
        </p:cxnSp>
        <p:cxnSp>
          <p:nvCxnSpPr>
            <p:cNvPr id="142" name="Straight Connector 141"/>
            <p:cNvCxnSpPr/>
            <p:nvPr/>
          </p:nvCxnSpPr>
          <p:spPr>
            <a:xfrm>
              <a:off x="7461689" y="4870824"/>
              <a:ext cx="0" cy="418352"/>
            </a:xfrm>
            <a:prstGeom prst="line">
              <a:avLst/>
            </a:prstGeom>
          </p:spPr>
          <p:style>
            <a:lnRef idx="2">
              <a:schemeClr val="dk1"/>
            </a:lnRef>
            <a:fillRef idx="1">
              <a:schemeClr val="lt1"/>
            </a:fillRef>
            <a:effectRef idx="0">
              <a:schemeClr val="dk1"/>
            </a:effectRef>
            <a:fontRef idx="minor">
              <a:schemeClr val="dk1"/>
            </a:fontRef>
          </p:style>
        </p:cxnSp>
        <p:cxnSp>
          <p:nvCxnSpPr>
            <p:cNvPr id="143" name="Straight Connector 142"/>
            <p:cNvCxnSpPr/>
            <p:nvPr/>
          </p:nvCxnSpPr>
          <p:spPr>
            <a:xfrm>
              <a:off x="7836893" y="4870824"/>
              <a:ext cx="0" cy="418352"/>
            </a:xfrm>
            <a:prstGeom prst="line">
              <a:avLst/>
            </a:prstGeom>
          </p:spPr>
          <p:style>
            <a:lnRef idx="2">
              <a:schemeClr val="dk1"/>
            </a:lnRef>
            <a:fillRef idx="1">
              <a:schemeClr val="lt1"/>
            </a:fillRef>
            <a:effectRef idx="0">
              <a:schemeClr val="dk1"/>
            </a:effectRef>
            <a:fontRef idx="minor">
              <a:schemeClr val="dk1"/>
            </a:fontRef>
          </p:style>
        </p:cxnSp>
      </p:grpSp>
      <p:sp>
        <p:nvSpPr>
          <p:cNvPr id="144" name="Oval 143"/>
          <p:cNvSpPr/>
          <p:nvPr/>
        </p:nvSpPr>
        <p:spPr>
          <a:xfrm>
            <a:off x="3929529" y="4870824"/>
            <a:ext cx="424151" cy="427495"/>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cxnSp>
        <p:nvCxnSpPr>
          <p:cNvPr id="145" name="Straight Arrow Connector 144"/>
          <p:cNvCxnSpPr>
            <a:stCxn id="144" idx="6"/>
            <a:endCxn id="135" idx="1"/>
          </p:cNvCxnSpPr>
          <p:nvPr/>
        </p:nvCxnSpPr>
        <p:spPr>
          <a:xfrm flipV="1">
            <a:off x="4353680" y="5080000"/>
            <a:ext cx="482277" cy="4572"/>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49" name="TextBox 148"/>
          <p:cNvSpPr txBox="1"/>
          <p:nvPr/>
        </p:nvSpPr>
        <p:spPr>
          <a:xfrm>
            <a:off x="4249577" y="5701209"/>
            <a:ext cx="4471972" cy="369332"/>
          </a:xfrm>
          <a:prstGeom prst="rect">
            <a:avLst/>
          </a:prstGeom>
          <a:noFill/>
        </p:spPr>
        <p:txBody>
          <a:bodyPr wrap="none" rtlCol="0">
            <a:spAutoFit/>
          </a:bodyPr>
          <a:lstStyle/>
          <a:p>
            <a:r>
              <a:rPr lang="en-US" dirty="0" smtClean="0">
                <a:solidFill>
                  <a:prstClr val="black"/>
                </a:solidFill>
                <a:latin typeface="Calibri"/>
              </a:rPr>
              <a:t>Network Signature for Patient </a:t>
            </a:r>
            <a:r>
              <a:rPr lang="en-US" dirty="0" err="1" smtClean="0">
                <a:solidFill>
                  <a:prstClr val="black"/>
                </a:solidFill>
                <a:latin typeface="Calibri"/>
              </a:rPr>
              <a:t>i</a:t>
            </a:r>
            <a:r>
              <a:rPr lang="en-US" dirty="0" smtClean="0">
                <a:solidFill>
                  <a:prstClr val="black"/>
                </a:solidFill>
                <a:latin typeface="Calibri"/>
              </a:rPr>
              <a:t> at time point j</a:t>
            </a:r>
            <a:endParaRPr lang="en-US" dirty="0">
              <a:solidFill>
                <a:prstClr val="black"/>
              </a:solidFill>
              <a:latin typeface="Calibri"/>
            </a:endParaRPr>
          </a:p>
        </p:txBody>
      </p:sp>
    </p:spTree>
    <p:extLst>
      <p:ext uri="{BB962C8B-B14F-4D97-AF65-F5344CB8AC3E}">
        <p14:creationId xmlns:p14="http://schemas.microsoft.com/office/powerpoint/2010/main" val="296091364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Rectangle 268"/>
          <p:cNvSpPr/>
          <p:nvPr/>
        </p:nvSpPr>
        <p:spPr>
          <a:xfrm>
            <a:off x="2289402" y="433241"/>
            <a:ext cx="4792857" cy="2495177"/>
          </a:xfrm>
          <a:prstGeom prst="rect">
            <a:avLst/>
          </a:prstGeom>
          <a:noFill/>
        </p:spPr>
        <p:style>
          <a:lnRef idx="2">
            <a:schemeClr val="accent4"/>
          </a:lnRef>
          <a:fillRef idx="1">
            <a:schemeClr val="lt1"/>
          </a:fillRef>
          <a:effectRef idx="0">
            <a:schemeClr val="accent4"/>
          </a:effectRef>
          <a:fontRef idx="minor">
            <a:schemeClr val="dk1"/>
          </a:fontRef>
        </p:style>
        <p:txBody>
          <a:bodyPr rtlCol="0" anchor="ctr"/>
          <a:lstStyle/>
          <a:p>
            <a:pPr algn="ctr"/>
            <a:endParaRPr lang="en-US">
              <a:solidFill>
                <a:prstClr val="black"/>
              </a:solidFill>
              <a:latin typeface="Calibri"/>
            </a:endParaRPr>
          </a:p>
        </p:txBody>
      </p:sp>
      <p:sp>
        <p:nvSpPr>
          <p:cNvPr id="387" name="Right Arrow Callout 386"/>
          <p:cNvSpPr/>
          <p:nvPr/>
        </p:nvSpPr>
        <p:spPr>
          <a:xfrm>
            <a:off x="251136" y="689369"/>
            <a:ext cx="2185435" cy="1759322"/>
          </a:xfrm>
          <a:prstGeom prst="rightArrow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prstClr val="black"/>
              </a:solidFill>
              <a:latin typeface="Calibri"/>
            </a:endParaRPr>
          </a:p>
        </p:txBody>
      </p:sp>
      <p:grpSp>
        <p:nvGrpSpPr>
          <p:cNvPr id="390" name="Group 389"/>
          <p:cNvGrpSpPr/>
          <p:nvPr/>
        </p:nvGrpSpPr>
        <p:grpSpPr>
          <a:xfrm>
            <a:off x="2334846" y="615741"/>
            <a:ext cx="4630065" cy="2105020"/>
            <a:chOff x="2334846" y="615741"/>
            <a:chExt cx="4630065" cy="2105020"/>
          </a:xfrm>
        </p:grpSpPr>
        <p:grpSp>
          <p:nvGrpSpPr>
            <p:cNvPr id="115" name="Group 114"/>
            <p:cNvGrpSpPr/>
            <p:nvPr/>
          </p:nvGrpSpPr>
          <p:grpSpPr>
            <a:xfrm>
              <a:off x="2334846" y="615741"/>
              <a:ext cx="3295133" cy="2105020"/>
              <a:chOff x="1528071" y="179294"/>
              <a:chExt cx="4911576" cy="3137647"/>
            </a:xfrm>
          </p:grpSpPr>
          <p:grpSp>
            <p:nvGrpSpPr>
              <p:cNvPr id="95" name="Group 94"/>
              <p:cNvGrpSpPr/>
              <p:nvPr/>
            </p:nvGrpSpPr>
            <p:grpSpPr>
              <a:xfrm>
                <a:off x="1528071" y="315357"/>
                <a:ext cx="4636849" cy="2819219"/>
                <a:chOff x="-1312788" y="504289"/>
                <a:chExt cx="10123154" cy="6154911"/>
              </a:xfrm>
            </p:grpSpPr>
            <p:grpSp>
              <p:nvGrpSpPr>
                <p:cNvPr id="2" name="Group 1"/>
                <p:cNvGrpSpPr/>
                <p:nvPr/>
              </p:nvGrpSpPr>
              <p:grpSpPr>
                <a:xfrm>
                  <a:off x="2050657" y="969342"/>
                  <a:ext cx="6693543" cy="5134355"/>
                  <a:chOff x="2050657" y="969342"/>
                  <a:chExt cx="6693543" cy="5134355"/>
                </a:xfrm>
              </p:grpSpPr>
              <p:cxnSp>
                <p:nvCxnSpPr>
                  <p:cNvPr id="3" name="Straight Connector 2"/>
                  <p:cNvCxnSpPr>
                    <a:stCxn id="76" idx="0"/>
                    <a:endCxn id="79" idx="4"/>
                  </p:cNvCxnSpPr>
                  <p:nvPr/>
                </p:nvCxnSpPr>
                <p:spPr>
                  <a:xfrm>
                    <a:off x="2471937" y="5655463"/>
                    <a:ext cx="2098582" cy="448234"/>
                  </a:xfrm>
                  <a:prstGeom prst="line">
                    <a:avLst/>
                  </a:prstGeom>
                </p:spPr>
                <p:style>
                  <a:lnRef idx="1">
                    <a:schemeClr val="accent4"/>
                  </a:lnRef>
                  <a:fillRef idx="0">
                    <a:schemeClr val="accent4"/>
                  </a:fillRef>
                  <a:effectRef idx="0">
                    <a:schemeClr val="accent4"/>
                  </a:effectRef>
                  <a:fontRef idx="minor">
                    <a:schemeClr val="tx1"/>
                  </a:fontRef>
                </p:style>
              </p:cxnSp>
              <p:cxnSp>
                <p:nvCxnSpPr>
                  <p:cNvPr id="4" name="Straight Connector 3"/>
                  <p:cNvCxnSpPr>
                    <a:stCxn id="51" idx="4"/>
                    <a:endCxn id="48" idx="0"/>
                  </p:cNvCxnSpPr>
                  <p:nvPr/>
                </p:nvCxnSpPr>
                <p:spPr>
                  <a:xfrm>
                    <a:off x="2262314" y="2296984"/>
                    <a:ext cx="6270229" cy="1321293"/>
                  </a:xfrm>
                  <a:prstGeom prst="line">
                    <a:avLst/>
                  </a:prstGeom>
                </p:spPr>
                <p:style>
                  <a:lnRef idx="1">
                    <a:schemeClr val="accent4"/>
                  </a:lnRef>
                  <a:fillRef idx="0">
                    <a:schemeClr val="accent4"/>
                  </a:fillRef>
                  <a:effectRef idx="0">
                    <a:schemeClr val="accent4"/>
                  </a:effectRef>
                  <a:fontRef idx="minor">
                    <a:schemeClr val="tx1"/>
                  </a:fontRef>
                </p:style>
              </p:cxnSp>
              <p:cxnSp>
                <p:nvCxnSpPr>
                  <p:cNvPr id="5" name="Straight Connector 4"/>
                  <p:cNvCxnSpPr>
                    <a:stCxn id="51" idx="5"/>
                    <a:endCxn id="57" idx="1"/>
                  </p:cNvCxnSpPr>
                  <p:nvPr/>
                </p:nvCxnSpPr>
                <p:spPr>
                  <a:xfrm>
                    <a:off x="2411978" y="2234996"/>
                    <a:ext cx="2692221" cy="2336087"/>
                  </a:xfrm>
                  <a:prstGeom prst="line">
                    <a:avLst/>
                  </a:prstGeom>
                </p:spPr>
                <p:style>
                  <a:lnRef idx="1">
                    <a:schemeClr val="accent4"/>
                  </a:lnRef>
                  <a:fillRef idx="0">
                    <a:schemeClr val="accent4"/>
                  </a:fillRef>
                  <a:effectRef idx="0">
                    <a:schemeClr val="accent4"/>
                  </a:effectRef>
                  <a:fontRef idx="minor">
                    <a:schemeClr val="tx1"/>
                  </a:fontRef>
                </p:style>
              </p:cxnSp>
              <p:cxnSp>
                <p:nvCxnSpPr>
                  <p:cNvPr id="6" name="Straight Connector 5"/>
                  <p:cNvCxnSpPr>
                    <a:stCxn id="51" idx="0"/>
                    <a:endCxn id="60" idx="2"/>
                  </p:cNvCxnSpPr>
                  <p:nvPr/>
                </p:nvCxnSpPr>
                <p:spPr>
                  <a:xfrm>
                    <a:off x="2262314" y="1873701"/>
                    <a:ext cx="5064902" cy="3042781"/>
                  </a:xfrm>
                  <a:prstGeom prst="line">
                    <a:avLst/>
                  </a:prstGeom>
                </p:spPr>
                <p:style>
                  <a:lnRef idx="1">
                    <a:schemeClr val="accent4"/>
                  </a:lnRef>
                  <a:fillRef idx="0">
                    <a:schemeClr val="accent4"/>
                  </a:fillRef>
                  <a:effectRef idx="0">
                    <a:schemeClr val="accent4"/>
                  </a:effectRef>
                  <a:fontRef idx="minor">
                    <a:schemeClr val="tx1"/>
                  </a:fontRef>
                </p:style>
              </p:cxnSp>
              <p:cxnSp>
                <p:nvCxnSpPr>
                  <p:cNvPr id="7" name="Straight Connector 6"/>
                  <p:cNvCxnSpPr>
                    <a:stCxn id="51" idx="7"/>
                    <a:endCxn id="60" idx="2"/>
                  </p:cNvCxnSpPr>
                  <p:nvPr/>
                </p:nvCxnSpPr>
                <p:spPr>
                  <a:xfrm>
                    <a:off x="2411978" y="1935689"/>
                    <a:ext cx="4915238" cy="2980793"/>
                  </a:xfrm>
                  <a:prstGeom prst="line">
                    <a:avLst/>
                  </a:prstGeom>
                </p:spPr>
                <p:style>
                  <a:lnRef idx="1">
                    <a:schemeClr val="accent4"/>
                  </a:lnRef>
                  <a:fillRef idx="0">
                    <a:schemeClr val="accent4"/>
                  </a:fillRef>
                  <a:effectRef idx="0">
                    <a:schemeClr val="accent4"/>
                  </a:effectRef>
                  <a:fontRef idx="minor">
                    <a:schemeClr val="tx1"/>
                  </a:fontRef>
                </p:style>
              </p:cxnSp>
              <p:cxnSp>
                <p:nvCxnSpPr>
                  <p:cNvPr id="8" name="Straight Connector 7"/>
                  <p:cNvCxnSpPr>
                    <a:stCxn id="51" idx="5"/>
                    <a:endCxn id="54" idx="0"/>
                  </p:cNvCxnSpPr>
                  <p:nvPr/>
                </p:nvCxnSpPr>
                <p:spPr>
                  <a:xfrm flipV="1">
                    <a:off x="2411978" y="1882704"/>
                    <a:ext cx="5713372" cy="352292"/>
                  </a:xfrm>
                  <a:prstGeom prst="line">
                    <a:avLst/>
                  </a:prstGeom>
                </p:spPr>
                <p:style>
                  <a:lnRef idx="1">
                    <a:schemeClr val="accent4"/>
                  </a:lnRef>
                  <a:fillRef idx="0">
                    <a:schemeClr val="accent4"/>
                  </a:fillRef>
                  <a:effectRef idx="0">
                    <a:schemeClr val="accent4"/>
                  </a:effectRef>
                  <a:fontRef idx="minor">
                    <a:schemeClr val="tx1"/>
                  </a:fontRef>
                </p:style>
              </p:cxnSp>
              <p:cxnSp>
                <p:nvCxnSpPr>
                  <p:cNvPr id="9" name="Straight Connector 8"/>
                  <p:cNvCxnSpPr>
                    <a:stCxn id="51" idx="6"/>
                    <a:endCxn id="60" idx="2"/>
                  </p:cNvCxnSpPr>
                  <p:nvPr/>
                </p:nvCxnSpPr>
                <p:spPr>
                  <a:xfrm>
                    <a:off x="2473971" y="2085343"/>
                    <a:ext cx="4853245" cy="2831139"/>
                  </a:xfrm>
                  <a:prstGeom prst="line">
                    <a:avLst/>
                  </a:prstGeom>
                </p:spPr>
                <p:style>
                  <a:lnRef idx="1">
                    <a:schemeClr val="accent4"/>
                  </a:lnRef>
                  <a:fillRef idx="0">
                    <a:schemeClr val="accent4"/>
                  </a:fillRef>
                  <a:effectRef idx="0">
                    <a:schemeClr val="accent4"/>
                  </a:effectRef>
                  <a:fontRef idx="minor">
                    <a:schemeClr val="tx1"/>
                  </a:fontRef>
                </p:style>
              </p:cxnSp>
              <p:cxnSp>
                <p:nvCxnSpPr>
                  <p:cNvPr id="10" name="Straight Connector 9"/>
                  <p:cNvCxnSpPr>
                    <a:stCxn id="51" idx="4"/>
                    <a:endCxn id="54" idx="0"/>
                  </p:cNvCxnSpPr>
                  <p:nvPr/>
                </p:nvCxnSpPr>
                <p:spPr>
                  <a:xfrm flipV="1">
                    <a:off x="2262314" y="1882704"/>
                    <a:ext cx="5863036" cy="414280"/>
                  </a:xfrm>
                  <a:prstGeom prst="line">
                    <a:avLst/>
                  </a:prstGeom>
                </p:spPr>
                <p:style>
                  <a:lnRef idx="1">
                    <a:schemeClr val="accent4"/>
                  </a:lnRef>
                  <a:fillRef idx="0">
                    <a:schemeClr val="accent4"/>
                  </a:fillRef>
                  <a:effectRef idx="0">
                    <a:schemeClr val="accent4"/>
                  </a:effectRef>
                  <a:fontRef idx="minor">
                    <a:schemeClr val="tx1"/>
                  </a:fontRef>
                </p:style>
              </p:cxnSp>
              <p:cxnSp>
                <p:nvCxnSpPr>
                  <p:cNvPr id="11" name="Straight Connector 10"/>
                  <p:cNvCxnSpPr>
                    <a:stCxn id="51" idx="3"/>
                    <a:endCxn id="48" idx="0"/>
                  </p:cNvCxnSpPr>
                  <p:nvPr/>
                </p:nvCxnSpPr>
                <p:spPr>
                  <a:xfrm>
                    <a:off x="2112650" y="2234996"/>
                    <a:ext cx="6419893" cy="1383281"/>
                  </a:xfrm>
                  <a:prstGeom prst="line">
                    <a:avLst/>
                  </a:prstGeom>
                </p:spPr>
                <p:style>
                  <a:lnRef idx="1">
                    <a:schemeClr val="accent4"/>
                  </a:lnRef>
                  <a:fillRef idx="0">
                    <a:schemeClr val="accent4"/>
                  </a:fillRef>
                  <a:effectRef idx="0">
                    <a:schemeClr val="accent4"/>
                  </a:effectRef>
                  <a:fontRef idx="minor">
                    <a:schemeClr val="tx1"/>
                  </a:fontRef>
                </p:style>
              </p:cxnSp>
              <p:cxnSp>
                <p:nvCxnSpPr>
                  <p:cNvPr id="12" name="Straight Connector 11"/>
                  <p:cNvCxnSpPr>
                    <a:stCxn id="66" idx="3"/>
                    <a:endCxn id="63" idx="0"/>
                  </p:cNvCxnSpPr>
                  <p:nvPr/>
                </p:nvCxnSpPr>
                <p:spPr>
                  <a:xfrm flipV="1">
                    <a:off x="2112650" y="969342"/>
                    <a:ext cx="4590643" cy="2150890"/>
                  </a:xfrm>
                  <a:prstGeom prst="line">
                    <a:avLst/>
                  </a:prstGeom>
                </p:spPr>
                <p:style>
                  <a:lnRef idx="1">
                    <a:schemeClr val="accent4"/>
                  </a:lnRef>
                  <a:fillRef idx="0">
                    <a:schemeClr val="accent4"/>
                  </a:fillRef>
                  <a:effectRef idx="0">
                    <a:schemeClr val="accent4"/>
                  </a:effectRef>
                  <a:fontRef idx="minor">
                    <a:schemeClr val="tx1"/>
                  </a:fontRef>
                </p:style>
              </p:cxnSp>
              <p:cxnSp>
                <p:nvCxnSpPr>
                  <p:cNvPr id="13" name="Straight Connector 12"/>
                  <p:cNvCxnSpPr>
                    <a:stCxn id="66" idx="2"/>
                    <a:endCxn id="48" idx="3"/>
                  </p:cNvCxnSpPr>
                  <p:nvPr/>
                </p:nvCxnSpPr>
                <p:spPr>
                  <a:xfrm>
                    <a:off x="2050657" y="2970579"/>
                    <a:ext cx="6693543" cy="859340"/>
                  </a:xfrm>
                  <a:prstGeom prst="line">
                    <a:avLst/>
                  </a:prstGeom>
                </p:spPr>
                <p:style>
                  <a:lnRef idx="1">
                    <a:schemeClr val="accent4"/>
                  </a:lnRef>
                  <a:fillRef idx="0">
                    <a:schemeClr val="accent4"/>
                  </a:fillRef>
                  <a:effectRef idx="0">
                    <a:schemeClr val="accent4"/>
                  </a:effectRef>
                  <a:fontRef idx="minor">
                    <a:schemeClr val="tx1"/>
                  </a:fontRef>
                </p:style>
              </p:cxnSp>
              <p:cxnSp>
                <p:nvCxnSpPr>
                  <p:cNvPr id="14" name="Straight Connector 13"/>
                  <p:cNvCxnSpPr>
                    <a:stCxn id="54" idx="1"/>
                    <a:endCxn id="51" idx="6"/>
                  </p:cNvCxnSpPr>
                  <p:nvPr/>
                </p:nvCxnSpPr>
                <p:spPr>
                  <a:xfrm flipH="1">
                    <a:off x="2473971" y="2044383"/>
                    <a:ext cx="5439722" cy="40960"/>
                  </a:xfrm>
                  <a:prstGeom prst="line">
                    <a:avLst/>
                  </a:prstGeom>
                </p:spPr>
                <p:style>
                  <a:lnRef idx="1">
                    <a:schemeClr val="accent4"/>
                  </a:lnRef>
                  <a:fillRef idx="0">
                    <a:schemeClr val="accent4"/>
                  </a:fillRef>
                  <a:effectRef idx="0">
                    <a:schemeClr val="accent4"/>
                  </a:effectRef>
                  <a:fontRef idx="minor">
                    <a:schemeClr val="tx1"/>
                  </a:fontRef>
                </p:style>
              </p:cxnSp>
              <p:cxnSp>
                <p:nvCxnSpPr>
                  <p:cNvPr id="15" name="Straight Connector 14"/>
                  <p:cNvCxnSpPr>
                    <a:stCxn id="66" idx="5"/>
                    <a:endCxn id="57" idx="0"/>
                  </p:cNvCxnSpPr>
                  <p:nvPr/>
                </p:nvCxnSpPr>
                <p:spPr>
                  <a:xfrm>
                    <a:off x="2411978" y="3120232"/>
                    <a:ext cx="2798049" cy="1239209"/>
                  </a:xfrm>
                  <a:prstGeom prst="line">
                    <a:avLst/>
                  </a:prstGeom>
                </p:spPr>
                <p:style>
                  <a:lnRef idx="1">
                    <a:schemeClr val="accent4"/>
                  </a:lnRef>
                  <a:fillRef idx="0">
                    <a:schemeClr val="accent4"/>
                  </a:fillRef>
                  <a:effectRef idx="0">
                    <a:schemeClr val="accent4"/>
                  </a:effectRef>
                  <a:fontRef idx="minor">
                    <a:schemeClr val="tx1"/>
                  </a:fontRef>
                </p:style>
              </p:cxnSp>
              <p:cxnSp>
                <p:nvCxnSpPr>
                  <p:cNvPr id="16" name="Straight Connector 15"/>
                  <p:cNvCxnSpPr>
                    <a:stCxn id="69" idx="0"/>
                    <a:endCxn id="57" idx="4"/>
                  </p:cNvCxnSpPr>
                  <p:nvPr/>
                </p:nvCxnSpPr>
                <p:spPr>
                  <a:xfrm>
                    <a:off x="2262314" y="3644173"/>
                    <a:ext cx="3159370" cy="1138551"/>
                  </a:xfrm>
                  <a:prstGeom prst="line">
                    <a:avLst/>
                  </a:prstGeom>
                </p:spPr>
                <p:style>
                  <a:lnRef idx="1">
                    <a:schemeClr val="accent4"/>
                  </a:lnRef>
                  <a:fillRef idx="0">
                    <a:schemeClr val="accent4"/>
                  </a:fillRef>
                  <a:effectRef idx="0">
                    <a:schemeClr val="accent4"/>
                  </a:effectRef>
                  <a:fontRef idx="minor">
                    <a:schemeClr val="tx1"/>
                  </a:fontRef>
                </p:style>
              </p:cxnSp>
              <p:cxnSp>
                <p:nvCxnSpPr>
                  <p:cNvPr id="17" name="Straight Connector 16"/>
                  <p:cNvCxnSpPr>
                    <a:stCxn id="72" idx="0"/>
                    <a:endCxn id="54" idx="2"/>
                  </p:cNvCxnSpPr>
                  <p:nvPr/>
                </p:nvCxnSpPr>
                <p:spPr>
                  <a:xfrm flipV="1">
                    <a:off x="2262314" y="2305986"/>
                    <a:ext cx="5732225" cy="2223423"/>
                  </a:xfrm>
                  <a:prstGeom prst="line">
                    <a:avLst/>
                  </a:prstGeom>
                </p:spPr>
                <p:style>
                  <a:lnRef idx="1">
                    <a:schemeClr val="accent4"/>
                  </a:lnRef>
                  <a:fillRef idx="0">
                    <a:schemeClr val="accent4"/>
                  </a:fillRef>
                  <a:effectRef idx="0">
                    <a:schemeClr val="accent4"/>
                  </a:effectRef>
                  <a:fontRef idx="minor">
                    <a:schemeClr val="tx1"/>
                  </a:fontRef>
                </p:style>
              </p:cxnSp>
              <p:cxnSp>
                <p:nvCxnSpPr>
                  <p:cNvPr id="18" name="Straight Connector 17"/>
                  <p:cNvCxnSpPr>
                    <a:stCxn id="83" idx="4"/>
                    <a:endCxn id="60" idx="1"/>
                  </p:cNvCxnSpPr>
                  <p:nvPr/>
                </p:nvCxnSpPr>
                <p:spPr>
                  <a:xfrm>
                    <a:off x="2467130" y="1411748"/>
                    <a:ext cx="4922079" cy="3355080"/>
                  </a:xfrm>
                  <a:prstGeom prst="line">
                    <a:avLst/>
                  </a:prstGeom>
                </p:spPr>
                <p:style>
                  <a:lnRef idx="1">
                    <a:schemeClr val="accent4"/>
                  </a:lnRef>
                  <a:fillRef idx="0">
                    <a:schemeClr val="accent4"/>
                  </a:fillRef>
                  <a:effectRef idx="0">
                    <a:schemeClr val="accent4"/>
                  </a:effectRef>
                  <a:fontRef idx="minor">
                    <a:schemeClr val="tx1"/>
                  </a:fontRef>
                </p:style>
              </p:cxnSp>
            </p:grpSp>
            <p:grpSp>
              <p:nvGrpSpPr>
                <p:cNvPr id="19" name="Group 18"/>
                <p:cNvGrpSpPr/>
                <p:nvPr/>
              </p:nvGrpSpPr>
              <p:grpSpPr>
                <a:xfrm>
                  <a:off x="4998370" y="665968"/>
                  <a:ext cx="3745830" cy="5778348"/>
                  <a:chOff x="4998370" y="665968"/>
                  <a:chExt cx="3745830" cy="5778348"/>
                </a:xfrm>
              </p:grpSpPr>
              <p:cxnSp>
                <p:nvCxnSpPr>
                  <p:cNvPr id="20" name="Straight Connector 19"/>
                  <p:cNvCxnSpPr>
                    <a:stCxn id="48" idx="3"/>
                    <a:endCxn id="60" idx="3"/>
                  </p:cNvCxnSpPr>
                  <p:nvPr/>
                </p:nvCxnSpPr>
                <p:spPr>
                  <a:xfrm flipH="1">
                    <a:off x="7389209" y="3829919"/>
                    <a:ext cx="1354991" cy="1236216"/>
                  </a:xfrm>
                  <a:prstGeom prst="line">
                    <a:avLst/>
                  </a:prstGeom>
                  <a:ln>
                    <a:solidFill>
                      <a:schemeClr val="accent5">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21" name="Straight Connector 20"/>
                  <p:cNvCxnSpPr>
                    <a:stCxn id="57" idx="2"/>
                    <a:endCxn id="60" idx="5"/>
                  </p:cNvCxnSpPr>
                  <p:nvPr/>
                </p:nvCxnSpPr>
                <p:spPr>
                  <a:xfrm>
                    <a:off x="4998370" y="4782724"/>
                    <a:ext cx="2690168" cy="283411"/>
                  </a:xfrm>
                  <a:prstGeom prst="line">
                    <a:avLst/>
                  </a:prstGeom>
                  <a:ln>
                    <a:solidFill>
                      <a:schemeClr val="accent5">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22" name="Straight Connector 21"/>
                  <p:cNvCxnSpPr>
                    <a:stCxn id="60" idx="7"/>
                    <a:endCxn id="42" idx="3"/>
                  </p:cNvCxnSpPr>
                  <p:nvPr/>
                </p:nvCxnSpPr>
                <p:spPr>
                  <a:xfrm>
                    <a:off x="7688538" y="4766828"/>
                    <a:ext cx="754998" cy="1314265"/>
                  </a:xfrm>
                  <a:prstGeom prst="line">
                    <a:avLst/>
                  </a:prstGeom>
                  <a:ln>
                    <a:solidFill>
                      <a:schemeClr val="accent5">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23" name="Straight Connector 22"/>
                  <p:cNvCxnSpPr>
                    <a:stCxn id="60" idx="7"/>
                    <a:endCxn id="43" idx="2"/>
                  </p:cNvCxnSpPr>
                  <p:nvPr/>
                </p:nvCxnSpPr>
                <p:spPr>
                  <a:xfrm>
                    <a:off x="7688538" y="4766828"/>
                    <a:ext cx="540114" cy="1356171"/>
                  </a:xfrm>
                  <a:prstGeom prst="line">
                    <a:avLst/>
                  </a:prstGeom>
                  <a:ln>
                    <a:solidFill>
                      <a:schemeClr val="accent5">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24" name="Straight Connector 23"/>
                  <p:cNvCxnSpPr>
                    <a:stCxn id="60" idx="7"/>
                    <a:endCxn id="44" idx="2"/>
                  </p:cNvCxnSpPr>
                  <p:nvPr/>
                </p:nvCxnSpPr>
                <p:spPr>
                  <a:xfrm>
                    <a:off x="7688538" y="4766828"/>
                    <a:ext cx="402150" cy="1520395"/>
                  </a:xfrm>
                  <a:prstGeom prst="line">
                    <a:avLst/>
                  </a:prstGeom>
                  <a:ln>
                    <a:solidFill>
                      <a:schemeClr val="accent5">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25" name="Curved Connector 24"/>
                  <p:cNvCxnSpPr>
                    <a:stCxn id="60" idx="2"/>
                    <a:endCxn id="60" idx="3"/>
                  </p:cNvCxnSpPr>
                  <p:nvPr/>
                </p:nvCxnSpPr>
                <p:spPr>
                  <a:xfrm rot="10800000" flipH="1" flipV="1">
                    <a:off x="7327215" y="4916481"/>
                    <a:ext cx="61993" cy="149653"/>
                  </a:xfrm>
                  <a:prstGeom prst="curvedConnector4">
                    <a:avLst>
                      <a:gd name="adj1" fmla="val -368751"/>
                      <a:gd name="adj2" fmla="val 288735"/>
                    </a:avLst>
                  </a:prstGeom>
                  <a:ln>
                    <a:solidFill>
                      <a:schemeClr val="accent5">
                        <a:lumMod val="60000"/>
                        <a:lumOff val="40000"/>
                      </a:schemeClr>
                    </a:solidFill>
                    <a:tailEnd type="arrow"/>
                  </a:ln>
                </p:spPr>
                <p:style>
                  <a:lnRef idx="1">
                    <a:schemeClr val="dk1"/>
                  </a:lnRef>
                  <a:fillRef idx="0">
                    <a:schemeClr val="dk1"/>
                  </a:fillRef>
                  <a:effectRef idx="0">
                    <a:schemeClr val="dk1"/>
                  </a:effectRef>
                  <a:fontRef idx="minor">
                    <a:schemeClr val="tx1"/>
                  </a:fontRef>
                </p:style>
              </p:cxnSp>
              <p:cxnSp>
                <p:nvCxnSpPr>
                  <p:cNvPr id="26" name="Straight Connector 25"/>
                  <p:cNvCxnSpPr>
                    <a:stCxn id="54" idx="5"/>
                    <a:endCxn id="63" idx="2"/>
                  </p:cNvCxnSpPr>
                  <p:nvPr/>
                </p:nvCxnSpPr>
                <p:spPr>
                  <a:xfrm flipH="1" flipV="1">
                    <a:off x="6703293" y="1392625"/>
                    <a:ext cx="1633714" cy="651758"/>
                  </a:xfrm>
                  <a:prstGeom prst="line">
                    <a:avLst/>
                  </a:prstGeom>
                  <a:ln>
                    <a:solidFill>
                      <a:schemeClr val="accent5">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27" name="Straight Connector 26"/>
                  <p:cNvCxnSpPr>
                    <a:stCxn id="48" idx="0"/>
                    <a:endCxn id="60" idx="3"/>
                  </p:cNvCxnSpPr>
                  <p:nvPr/>
                </p:nvCxnSpPr>
                <p:spPr>
                  <a:xfrm flipH="1">
                    <a:off x="7389209" y="3618277"/>
                    <a:ext cx="1143334" cy="1447858"/>
                  </a:xfrm>
                  <a:prstGeom prst="line">
                    <a:avLst/>
                  </a:prstGeom>
                  <a:ln>
                    <a:solidFill>
                      <a:schemeClr val="accent5">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28" name="Straight Connector 27"/>
                  <p:cNvCxnSpPr>
                    <a:endCxn id="60" idx="3"/>
                  </p:cNvCxnSpPr>
                  <p:nvPr/>
                </p:nvCxnSpPr>
                <p:spPr>
                  <a:xfrm flipH="1">
                    <a:off x="7389209" y="4063719"/>
                    <a:ext cx="1143335" cy="1002416"/>
                  </a:xfrm>
                  <a:prstGeom prst="line">
                    <a:avLst/>
                  </a:prstGeom>
                  <a:ln>
                    <a:solidFill>
                      <a:schemeClr val="accent5">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29" name="Straight Connector 28"/>
                  <p:cNvCxnSpPr>
                    <a:stCxn id="60" idx="7"/>
                    <a:endCxn id="46" idx="2"/>
                  </p:cNvCxnSpPr>
                  <p:nvPr/>
                </p:nvCxnSpPr>
                <p:spPr>
                  <a:xfrm>
                    <a:off x="7688538" y="4766828"/>
                    <a:ext cx="218701" cy="1677488"/>
                  </a:xfrm>
                  <a:prstGeom prst="line">
                    <a:avLst/>
                  </a:prstGeom>
                  <a:ln>
                    <a:solidFill>
                      <a:schemeClr val="accent5">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30" name="Straight Connector 29"/>
                  <p:cNvCxnSpPr>
                    <a:stCxn id="54" idx="0"/>
                    <a:endCxn id="60" idx="4"/>
                  </p:cNvCxnSpPr>
                  <p:nvPr/>
                </p:nvCxnSpPr>
                <p:spPr>
                  <a:xfrm flipH="1">
                    <a:off x="7538874" y="1882704"/>
                    <a:ext cx="586476" cy="3245419"/>
                  </a:xfrm>
                  <a:prstGeom prst="line">
                    <a:avLst/>
                  </a:prstGeom>
                  <a:ln>
                    <a:solidFill>
                      <a:schemeClr val="accent5">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31" name="Straight Connector 30"/>
                  <p:cNvCxnSpPr>
                    <a:stCxn id="54" idx="1"/>
                    <a:endCxn id="60" idx="4"/>
                  </p:cNvCxnSpPr>
                  <p:nvPr/>
                </p:nvCxnSpPr>
                <p:spPr>
                  <a:xfrm flipH="1">
                    <a:off x="7538874" y="2044383"/>
                    <a:ext cx="374819" cy="3083740"/>
                  </a:xfrm>
                  <a:prstGeom prst="line">
                    <a:avLst/>
                  </a:prstGeom>
                  <a:ln>
                    <a:solidFill>
                      <a:schemeClr val="accent5">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32" name="Straight Connector 31"/>
                  <p:cNvCxnSpPr>
                    <a:stCxn id="57" idx="0"/>
                    <a:endCxn id="60" idx="5"/>
                  </p:cNvCxnSpPr>
                  <p:nvPr/>
                </p:nvCxnSpPr>
                <p:spPr>
                  <a:xfrm>
                    <a:off x="5210027" y="4359441"/>
                    <a:ext cx="2478511" cy="706694"/>
                  </a:xfrm>
                  <a:prstGeom prst="line">
                    <a:avLst/>
                  </a:prstGeom>
                  <a:ln>
                    <a:solidFill>
                      <a:schemeClr val="accent5">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33" name="Straight Connector 32"/>
                  <p:cNvCxnSpPr>
                    <a:stCxn id="54" idx="5"/>
                    <a:endCxn id="60" idx="4"/>
                  </p:cNvCxnSpPr>
                  <p:nvPr/>
                </p:nvCxnSpPr>
                <p:spPr>
                  <a:xfrm flipH="1">
                    <a:off x="7538874" y="2044383"/>
                    <a:ext cx="798133" cy="3083740"/>
                  </a:xfrm>
                  <a:prstGeom prst="line">
                    <a:avLst/>
                  </a:prstGeom>
                  <a:ln>
                    <a:solidFill>
                      <a:schemeClr val="accent5">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34" name="Straight Connector 33"/>
                  <p:cNvCxnSpPr>
                    <a:stCxn id="57" idx="1"/>
                    <a:endCxn id="60" idx="5"/>
                  </p:cNvCxnSpPr>
                  <p:nvPr/>
                </p:nvCxnSpPr>
                <p:spPr>
                  <a:xfrm>
                    <a:off x="5104199" y="4571083"/>
                    <a:ext cx="2584339" cy="495052"/>
                  </a:xfrm>
                  <a:prstGeom prst="line">
                    <a:avLst/>
                  </a:prstGeom>
                  <a:ln>
                    <a:solidFill>
                      <a:schemeClr val="accent5">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35" name="Curved Connector 34"/>
                  <p:cNvCxnSpPr>
                    <a:stCxn id="57" idx="5"/>
                    <a:endCxn id="57" idx="4"/>
                  </p:cNvCxnSpPr>
                  <p:nvPr/>
                </p:nvCxnSpPr>
                <p:spPr>
                  <a:xfrm>
                    <a:off x="5315856" y="4571083"/>
                    <a:ext cx="105828" cy="211641"/>
                  </a:xfrm>
                  <a:prstGeom prst="curvedConnector4">
                    <a:avLst>
                      <a:gd name="adj1" fmla="val 316011"/>
                      <a:gd name="adj2" fmla="val 208013"/>
                    </a:avLst>
                  </a:prstGeom>
                  <a:ln>
                    <a:solidFill>
                      <a:schemeClr val="accent5">
                        <a:lumMod val="60000"/>
                        <a:lumOff val="40000"/>
                      </a:schemeClr>
                    </a:solidFill>
                    <a:tailEnd type="arrow"/>
                  </a:ln>
                </p:spPr>
                <p:style>
                  <a:lnRef idx="1">
                    <a:schemeClr val="dk1"/>
                  </a:lnRef>
                  <a:fillRef idx="0">
                    <a:schemeClr val="dk1"/>
                  </a:fillRef>
                  <a:effectRef idx="0">
                    <a:schemeClr val="dk1"/>
                  </a:effectRef>
                  <a:fontRef idx="minor">
                    <a:schemeClr val="tx1"/>
                  </a:fontRef>
                </p:style>
              </p:cxnSp>
              <p:cxnSp>
                <p:nvCxnSpPr>
                  <p:cNvPr id="36" name="Straight Connector 35"/>
                  <p:cNvCxnSpPr>
                    <a:stCxn id="57" idx="1"/>
                    <a:endCxn id="48" idx="3"/>
                  </p:cNvCxnSpPr>
                  <p:nvPr/>
                </p:nvCxnSpPr>
                <p:spPr>
                  <a:xfrm flipV="1">
                    <a:off x="5104199" y="3829919"/>
                    <a:ext cx="3640001" cy="741164"/>
                  </a:xfrm>
                  <a:prstGeom prst="line">
                    <a:avLst/>
                  </a:prstGeom>
                  <a:ln>
                    <a:solidFill>
                      <a:schemeClr val="accent5">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37" name="Curved Connector 36"/>
                  <p:cNvCxnSpPr>
                    <a:stCxn id="54" idx="5"/>
                    <a:endCxn id="54" idx="4"/>
                  </p:cNvCxnSpPr>
                  <p:nvPr/>
                </p:nvCxnSpPr>
                <p:spPr>
                  <a:xfrm flipH="1">
                    <a:off x="8256161" y="2044383"/>
                    <a:ext cx="80846" cy="261603"/>
                  </a:xfrm>
                  <a:prstGeom prst="curvedConnector4">
                    <a:avLst>
                      <a:gd name="adj1" fmla="val -383452"/>
                      <a:gd name="adj2" fmla="val 103359"/>
                    </a:avLst>
                  </a:prstGeom>
                  <a:ln>
                    <a:solidFill>
                      <a:schemeClr val="accent5">
                        <a:lumMod val="60000"/>
                        <a:lumOff val="40000"/>
                      </a:schemeClr>
                    </a:solidFill>
                    <a:tailEnd type="arrow"/>
                  </a:ln>
                </p:spPr>
                <p:style>
                  <a:lnRef idx="1">
                    <a:schemeClr val="dk1"/>
                  </a:lnRef>
                  <a:fillRef idx="0">
                    <a:schemeClr val="dk1"/>
                  </a:fillRef>
                  <a:effectRef idx="0">
                    <a:schemeClr val="dk1"/>
                  </a:effectRef>
                  <a:fontRef idx="minor">
                    <a:schemeClr val="tx1"/>
                  </a:fontRef>
                </p:style>
              </p:cxnSp>
              <p:cxnSp>
                <p:nvCxnSpPr>
                  <p:cNvPr id="38" name="Straight Connector 37"/>
                  <p:cNvCxnSpPr>
                    <a:stCxn id="57" idx="0"/>
                    <a:endCxn id="63" idx="2"/>
                  </p:cNvCxnSpPr>
                  <p:nvPr/>
                </p:nvCxnSpPr>
                <p:spPr>
                  <a:xfrm flipV="1">
                    <a:off x="5210027" y="1392625"/>
                    <a:ext cx="1493266" cy="2966816"/>
                  </a:xfrm>
                  <a:prstGeom prst="line">
                    <a:avLst/>
                  </a:prstGeom>
                  <a:ln>
                    <a:solidFill>
                      <a:schemeClr val="accent5">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39" name="Straight Connector 38"/>
                  <p:cNvCxnSpPr>
                    <a:stCxn id="54" idx="4"/>
                    <a:endCxn id="93" idx="1"/>
                  </p:cNvCxnSpPr>
                  <p:nvPr/>
                </p:nvCxnSpPr>
                <p:spPr>
                  <a:xfrm flipH="1" flipV="1">
                    <a:off x="8090688" y="665968"/>
                    <a:ext cx="165473" cy="1640018"/>
                  </a:xfrm>
                  <a:prstGeom prst="line">
                    <a:avLst/>
                  </a:prstGeom>
                  <a:ln>
                    <a:solidFill>
                      <a:schemeClr val="accent5">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40" name="Straight Connector 39"/>
                  <p:cNvCxnSpPr>
                    <a:stCxn id="54" idx="5"/>
                    <a:endCxn id="57" idx="2"/>
                  </p:cNvCxnSpPr>
                  <p:nvPr/>
                </p:nvCxnSpPr>
                <p:spPr>
                  <a:xfrm flipH="1">
                    <a:off x="4998370" y="2044383"/>
                    <a:ext cx="3338637" cy="2738341"/>
                  </a:xfrm>
                  <a:prstGeom prst="line">
                    <a:avLst/>
                  </a:prstGeom>
                  <a:ln>
                    <a:solidFill>
                      <a:schemeClr val="accent5">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41" name="Straight Connector 40"/>
                  <p:cNvCxnSpPr>
                    <a:stCxn id="54" idx="0"/>
                    <a:endCxn id="57" idx="2"/>
                  </p:cNvCxnSpPr>
                  <p:nvPr/>
                </p:nvCxnSpPr>
                <p:spPr>
                  <a:xfrm flipH="1">
                    <a:off x="4998370" y="1882704"/>
                    <a:ext cx="3126980" cy="2900020"/>
                  </a:xfrm>
                  <a:prstGeom prst="line">
                    <a:avLst/>
                  </a:prstGeom>
                  <a:ln>
                    <a:solidFill>
                      <a:schemeClr val="accent5">
                        <a:lumMod val="60000"/>
                        <a:lumOff val="40000"/>
                      </a:schemeClr>
                    </a:solidFill>
                  </a:ln>
                </p:spPr>
                <p:style>
                  <a:lnRef idx="1">
                    <a:schemeClr val="dk1"/>
                  </a:lnRef>
                  <a:fillRef idx="0">
                    <a:schemeClr val="dk1"/>
                  </a:fillRef>
                  <a:effectRef idx="0">
                    <a:schemeClr val="dk1"/>
                  </a:effectRef>
                  <a:fontRef idx="minor">
                    <a:schemeClr val="tx1"/>
                  </a:fontRef>
                </p:style>
              </p:cxnSp>
            </p:grpSp>
            <p:sp>
              <p:nvSpPr>
                <p:cNvPr id="42" name="Oval 41"/>
                <p:cNvSpPr/>
                <p:nvPr/>
              </p:nvSpPr>
              <p:spPr>
                <a:xfrm>
                  <a:off x="8380598" y="5714263"/>
                  <a:ext cx="429768" cy="42976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3" name="Oval 42"/>
                <p:cNvSpPr/>
                <p:nvPr/>
              </p:nvSpPr>
              <p:spPr>
                <a:xfrm>
                  <a:off x="8228652" y="5908115"/>
                  <a:ext cx="429768" cy="42976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4" name="Oval 43"/>
                <p:cNvSpPr/>
                <p:nvPr/>
              </p:nvSpPr>
              <p:spPr>
                <a:xfrm>
                  <a:off x="8090688" y="6072339"/>
                  <a:ext cx="429768" cy="42976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6" name="Oval 45"/>
                <p:cNvSpPr/>
                <p:nvPr/>
              </p:nvSpPr>
              <p:spPr>
                <a:xfrm>
                  <a:off x="7907239" y="6229432"/>
                  <a:ext cx="429768" cy="42976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8" name="Rectangle 47"/>
                <p:cNvSpPr/>
                <p:nvPr/>
              </p:nvSpPr>
              <p:spPr>
                <a:xfrm>
                  <a:off x="8320885" y="3618278"/>
                  <a:ext cx="423314" cy="42328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1" name="Oval 50"/>
                <p:cNvSpPr/>
                <p:nvPr/>
              </p:nvSpPr>
              <p:spPr>
                <a:xfrm>
                  <a:off x="2050657" y="1873702"/>
                  <a:ext cx="423314" cy="423283"/>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solidFill>
                      <a:prstClr val="white"/>
                    </a:solidFill>
                    <a:latin typeface="Calibri"/>
                  </a:endParaRPr>
                </a:p>
              </p:txBody>
            </p:sp>
            <p:sp>
              <p:nvSpPr>
                <p:cNvPr id="54" name="Regular Pentagon 53"/>
                <p:cNvSpPr/>
                <p:nvPr/>
              </p:nvSpPr>
              <p:spPr>
                <a:xfrm>
                  <a:off x="7913693" y="1882704"/>
                  <a:ext cx="423314" cy="423283"/>
                </a:xfrm>
                <a:prstGeom prst="pentag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7" name="Isosceles Triangle 56"/>
                <p:cNvSpPr/>
                <p:nvPr/>
              </p:nvSpPr>
              <p:spPr>
                <a:xfrm>
                  <a:off x="4998370" y="4359442"/>
                  <a:ext cx="423314" cy="423283"/>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0" name="Oval 59"/>
                <p:cNvSpPr/>
                <p:nvPr/>
              </p:nvSpPr>
              <p:spPr>
                <a:xfrm>
                  <a:off x="7327217" y="4704840"/>
                  <a:ext cx="423316" cy="42328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3" name="Rectangle 62"/>
                <p:cNvSpPr/>
                <p:nvPr/>
              </p:nvSpPr>
              <p:spPr>
                <a:xfrm>
                  <a:off x="6491635" y="969342"/>
                  <a:ext cx="423314" cy="42328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6" name="Oval 65"/>
                <p:cNvSpPr/>
                <p:nvPr/>
              </p:nvSpPr>
              <p:spPr>
                <a:xfrm>
                  <a:off x="2050657" y="2758937"/>
                  <a:ext cx="423314" cy="423283"/>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solidFill>
                      <a:prstClr val="white"/>
                    </a:solidFill>
                    <a:latin typeface="Calibri"/>
                  </a:endParaRPr>
                </a:p>
              </p:txBody>
            </p:sp>
            <p:sp>
              <p:nvSpPr>
                <p:cNvPr id="69" name="Isosceles Triangle 68"/>
                <p:cNvSpPr/>
                <p:nvPr/>
              </p:nvSpPr>
              <p:spPr>
                <a:xfrm>
                  <a:off x="2050657" y="3644173"/>
                  <a:ext cx="423314" cy="423283"/>
                </a:xfrm>
                <a:prstGeom prst="triangl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solidFill>
                      <a:prstClr val="white"/>
                    </a:solidFill>
                    <a:latin typeface="Calibri"/>
                  </a:endParaRPr>
                </a:p>
              </p:txBody>
            </p:sp>
            <p:sp>
              <p:nvSpPr>
                <p:cNvPr id="72" name="Regular Pentagon 71"/>
                <p:cNvSpPr/>
                <p:nvPr/>
              </p:nvSpPr>
              <p:spPr>
                <a:xfrm>
                  <a:off x="2050657" y="4529410"/>
                  <a:ext cx="423314" cy="423283"/>
                </a:xfrm>
                <a:prstGeom prst="pentagon">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solidFill>
                      <a:prstClr val="white"/>
                    </a:solidFill>
                    <a:latin typeface="Calibri"/>
                  </a:endParaRPr>
                </a:p>
              </p:txBody>
            </p:sp>
            <p:sp>
              <p:nvSpPr>
                <p:cNvPr id="74" name="Oval 73"/>
                <p:cNvSpPr/>
                <p:nvPr/>
              </p:nvSpPr>
              <p:spPr>
                <a:xfrm rot="5400000">
                  <a:off x="-1312788" y="3140242"/>
                  <a:ext cx="338328" cy="338328"/>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76" name="Oval 75"/>
                <p:cNvSpPr/>
                <p:nvPr/>
              </p:nvSpPr>
              <p:spPr>
                <a:xfrm rot="5875227">
                  <a:off x="2050657" y="5414659"/>
                  <a:ext cx="423314" cy="423283"/>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solidFill>
                      <a:prstClr val="white"/>
                    </a:solidFill>
                    <a:latin typeface="Calibri"/>
                  </a:endParaRPr>
                </a:p>
              </p:txBody>
            </p:sp>
            <p:sp>
              <p:nvSpPr>
                <p:cNvPr id="79" name="Oval 78"/>
                <p:cNvSpPr/>
                <p:nvPr/>
              </p:nvSpPr>
              <p:spPr>
                <a:xfrm rot="4766071">
                  <a:off x="4566916" y="5853250"/>
                  <a:ext cx="423316" cy="42328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81" name="Straight Connector 80"/>
                <p:cNvCxnSpPr>
                  <a:stCxn id="60" idx="3"/>
                  <a:endCxn id="79" idx="0"/>
                </p:cNvCxnSpPr>
                <p:nvPr/>
              </p:nvCxnSpPr>
              <p:spPr>
                <a:xfrm flipH="1">
                  <a:off x="4986626" y="5066135"/>
                  <a:ext cx="2402583" cy="959950"/>
                </a:xfrm>
                <a:prstGeom prst="line">
                  <a:avLst/>
                </a:prstGeom>
              </p:spPr>
              <p:style>
                <a:lnRef idx="1">
                  <a:schemeClr val="accent1"/>
                </a:lnRef>
                <a:fillRef idx="0">
                  <a:schemeClr val="accent1"/>
                </a:fillRef>
                <a:effectRef idx="0">
                  <a:schemeClr val="accent1"/>
                </a:effectRef>
                <a:fontRef idx="minor">
                  <a:schemeClr val="tx1"/>
                </a:fontRef>
              </p:style>
            </p:cxnSp>
            <p:sp>
              <p:nvSpPr>
                <p:cNvPr id="83" name="Isosceles Triangle 82"/>
                <p:cNvSpPr/>
                <p:nvPr/>
              </p:nvSpPr>
              <p:spPr>
                <a:xfrm>
                  <a:off x="2043816" y="988465"/>
                  <a:ext cx="423314" cy="423283"/>
                </a:xfrm>
                <a:prstGeom prst="triangl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solidFill>
                      <a:prstClr val="white"/>
                    </a:solidFill>
                    <a:latin typeface="Calibri"/>
                  </a:endParaRPr>
                </a:p>
              </p:txBody>
            </p:sp>
            <p:grpSp>
              <p:nvGrpSpPr>
                <p:cNvPr id="85" name="Group 84"/>
                <p:cNvGrpSpPr/>
                <p:nvPr/>
              </p:nvGrpSpPr>
              <p:grpSpPr>
                <a:xfrm>
                  <a:off x="-974460" y="1411748"/>
                  <a:ext cx="3236772" cy="4185390"/>
                  <a:chOff x="-974460" y="1411748"/>
                  <a:chExt cx="3236772" cy="4185390"/>
                </a:xfrm>
              </p:grpSpPr>
              <p:cxnSp>
                <p:nvCxnSpPr>
                  <p:cNvPr id="86" name="Straight Connector 85"/>
                  <p:cNvCxnSpPr>
                    <a:stCxn id="74" idx="0"/>
                    <a:endCxn id="66" idx="4"/>
                  </p:cNvCxnSpPr>
                  <p:nvPr/>
                </p:nvCxnSpPr>
                <p:spPr>
                  <a:xfrm flipV="1">
                    <a:off x="-974460" y="3182221"/>
                    <a:ext cx="3236772" cy="127187"/>
                  </a:xfrm>
                  <a:prstGeom prst="line">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87" name="Straight Connector 86"/>
                  <p:cNvCxnSpPr>
                    <a:stCxn id="51" idx="4"/>
                    <a:endCxn id="74" idx="0"/>
                  </p:cNvCxnSpPr>
                  <p:nvPr/>
                </p:nvCxnSpPr>
                <p:spPr>
                  <a:xfrm flipH="1">
                    <a:off x="-974460" y="2296984"/>
                    <a:ext cx="3236772" cy="1012423"/>
                  </a:xfrm>
                  <a:prstGeom prst="line">
                    <a:avLst/>
                  </a:prstGeom>
                  <a:ln>
                    <a:headEnd type="triangle"/>
                    <a:tailEnd type="none"/>
                  </a:ln>
                </p:spPr>
                <p:style>
                  <a:lnRef idx="1">
                    <a:schemeClr val="accent2"/>
                  </a:lnRef>
                  <a:fillRef idx="0">
                    <a:schemeClr val="accent2"/>
                  </a:fillRef>
                  <a:effectRef idx="0">
                    <a:schemeClr val="accent2"/>
                  </a:effectRef>
                  <a:fontRef idx="minor">
                    <a:schemeClr val="tx1"/>
                  </a:fontRef>
                </p:style>
              </p:cxnSp>
              <p:cxnSp>
                <p:nvCxnSpPr>
                  <p:cNvPr id="88" name="Straight Connector 87"/>
                  <p:cNvCxnSpPr>
                    <a:stCxn id="69" idx="2"/>
                    <a:endCxn id="74" idx="0"/>
                  </p:cNvCxnSpPr>
                  <p:nvPr/>
                </p:nvCxnSpPr>
                <p:spPr>
                  <a:xfrm flipH="1" flipV="1">
                    <a:off x="-974460" y="3309407"/>
                    <a:ext cx="3025115" cy="758048"/>
                  </a:xfrm>
                  <a:prstGeom prst="line">
                    <a:avLst/>
                  </a:prstGeom>
                  <a:ln>
                    <a:headEnd type="triangle"/>
                    <a:tailEnd type="none"/>
                  </a:ln>
                </p:spPr>
                <p:style>
                  <a:lnRef idx="1">
                    <a:schemeClr val="accent2"/>
                  </a:lnRef>
                  <a:fillRef idx="0">
                    <a:schemeClr val="accent2"/>
                  </a:fillRef>
                  <a:effectRef idx="0">
                    <a:schemeClr val="accent2"/>
                  </a:effectRef>
                  <a:fontRef idx="minor">
                    <a:schemeClr val="tx1"/>
                  </a:fontRef>
                </p:style>
              </p:cxnSp>
              <p:cxnSp>
                <p:nvCxnSpPr>
                  <p:cNvPr id="89" name="Straight Connector 88"/>
                  <p:cNvCxnSpPr>
                    <a:stCxn id="72" idx="2"/>
                    <a:endCxn id="74" idx="0"/>
                  </p:cNvCxnSpPr>
                  <p:nvPr/>
                </p:nvCxnSpPr>
                <p:spPr>
                  <a:xfrm flipH="1" flipV="1">
                    <a:off x="-974460" y="3309407"/>
                    <a:ext cx="3105963" cy="1643286"/>
                  </a:xfrm>
                  <a:prstGeom prst="line">
                    <a:avLst/>
                  </a:prstGeom>
                  <a:ln>
                    <a:headEnd type="triangle"/>
                    <a:tailEnd type="none"/>
                  </a:ln>
                </p:spPr>
                <p:style>
                  <a:lnRef idx="1">
                    <a:schemeClr val="accent2"/>
                  </a:lnRef>
                  <a:fillRef idx="0">
                    <a:schemeClr val="accent2"/>
                  </a:fillRef>
                  <a:effectRef idx="0">
                    <a:schemeClr val="accent2"/>
                  </a:effectRef>
                  <a:fontRef idx="minor">
                    <a:schemeClr val="tx1"/>
                  </a:fontRef>
                </p:style>
              </p:cxnSp>
              <p:cxnSp>
                <p:nvCxnSpPr>
                  <p:cNvPr id="90" name="Straight Connector 89"/>
                  <p:cNvCxnSpPr>
                    <a:stCxn id="74" idx="0"/>
                    <a:endCxn id="76" idx="4"/>
                  </p:cNvCxnSpPr>
                  <p:nvPr/>
                </p:nvCxnSpPr>
                <p:spPr>
                  <a:xfrm>
                    <a:off x="-974460" y="3309407"/>
                    <a:ext cx="3027152" cy="2287731"/>
                  </a:xfrm>
                  <a:prstGeom prst="line">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91" name="Straight Connector 90"/>
                  <p:cNvCxnSpPr>
                    <a:stCxn id="74" idx="0"/>
                    <a:endCxn id="83" idx="2"/>
                  </p:cNvCxnSpPr>
                  <p:nvPr/>
                </p:nvCxnSpPr>
                <p:spPr>
                  <a:xfrm flipV="1">
                    <a:off x="-974460" y="1411748"/>
                    <a:ext cx="3018275" cy="1897659"/>
                  </a:xfrm>
                  <a:prstGeom prst="line">
                    <a:avLst/>
                  </a:prstGeom>
                  <a:ln>
                    <a:tailEnd type="triangle"/>
                  </a:ln>
                </p:spPr>
                <p:style>
                  <a:lnRef idx="1">
                    <a:schemeClr val="accent2"/>
                  </a:lnRef>
                  <a:fillRef idx="0">
                    <a:schemeClr val="accent2"/>
                  </a:fillRef>
                  <a:effectRef idx="0">
                    <a:schemeClr val="accent2"/>
                  </a:effectRef>
                  <a:fontRef idx="minor">
                    <a:schemeClr val="tx1"/>
                  </a:fontRef>
                </p:style>
              </p:cxnSp>
            </p:grpSp>
            <p:sp>
              <p:nvSpPr>
                <p:cNvPr id="93" name="Regular Pentagon 92"/>
                <p:cNvSpPr/>
                <p:nvPr/>
              </p:nvSpPr>
              <p:spPr>
                <a:xfrm>
                  <a:off x="8090688" y="504289"/>
                  <a:ext cx="423314" cy="423283"/>
                </a:xfrm>
                <a:prstGeom prst="pentag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114" name="Rectangle 113"/>
              <p:cNvSpPr/>
              <p:nvPr/>
            </p:nvSpPr>
            <p:spPr>
              <a:xfrm>
                <a:off x="3869765" y="179294"/>
                <a:ext cx="2569882" cy="3137647"/>
              </a:xfrm>
              <a:prstGeom prst="rect">
                <a:avLst/>
              </a:prstGeom>
              <a:solidFill>
                <a:srgbClr val="000000">
                  <a:alpha val="13000"/>
                </a:srgbClr>
              </a:solidFill>
              <a:ln w="76200" cmpd="sng">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solidFill>
                    <a:prstClr val="black"/>
                  </a:solidFill>
                  <a:latin typeface="Calibri"/>
                </a:endParaRPr>
              </a:p>
            </p:txBody>
          </p:sp>
        </p:grpSp>
        <p:cxnSp>
          <p:nvCxnSpPr>
            <p:cNvPr id="249" name="Straight Arrow Connector 248"/>
            <p:cNvCxnSpPr>
              <a:stCxn id="114" idx="3"/>
            </p:cNvCxnSpPr>
            <p:nvPr/>
          </p:nvCxnSpPr>
          <p:spPr>
            <a:xfrm>
              <a:off x="5629979" y="1668251"/>
              <a:ext cx="421339"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grpSp>
          <p:nvGrpSpPr>
            <p:cNvPr id="262" name="Group 261"/>
            <p:cNvGrpSpPr/>
            <p:nvPr/>
          </p:nvGrpSpPr>
          <p:grpSpPr>
            <a:xfrm flipV="1">
              <a:off x="6054612" y="1622449"/>
              <a:ext cx="910299" cy="112873"/>
              <a:chOff x="4835957" y="4870824"/>
              <a:chExt cx="3373923" cy="418352"/>
            </a:xfrm>
          </p:grpSpPr>
          <p:sp>
            <p:nvSpPr>
              <p:cNvPr id="250" name="Rectangle 249"/>
              <p:cNvSpPr/>
              <p:nvPr/>
            </p:nvSpPr>
            <p:spPr>
              <a:xfrm>
                <a:off x="4835957" y="4870824"/>
                <a:ext cx="3373923" cy="41835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prstClr val="black"/>
                  </a:solidFill>
                  <a:latin typeface="Calibri"/>
                </a:endParaRPr>
              </a:p>
            </p:txBody>
          </p:sp>
          <p:cxnSp>
            <p:nvCxnSpPr>
              <p:cNvPr id="252" name="Straight Connector 251"/>
              <p:cNvCxnSpPr/>
              <p:nvPr/>
            </p:nvCxnSpPr>
            <p:spPr>
              <a:xfrm>
                <a:off x="5210465" y="4870824"/>
                <a:ext cx="0" cy="418352"/>
              </a:xfrm>
              <a:prstGeom prst="line">
                <a:avLst/>
              </a:prstGeom>
            </p:spPr>
            <p:style>
              <a:lnRef idx="2">
                <a:schemeClr val="dk1"/>
              </a:lnRef>
              <a:fillRef idx="1">
                <a:schemeClr val="lt1"/>
              </a:fillRef>
              <a:effectRef idx="0">
                <a:schemeClr val="dk1"/>
              </a:effectRef>
              <a:fontRef idx="minor">
                <a:schemeClr val="dk1"/>
              </a:fontRef>
            </p:style>
          </p:cxnSp>
          <p:cxnSp>
            <p:nvCxnSpPr>
              <p:cNvPr id="253" name="Straight Connector 252"/>
              <p:cNvCxnSpPr/>
              <p:nvPr/>
            </p:nvCxnSpPr>
            <p:spPr>
              <a:xfrm>
                <a:off x="5585669" y="4870824"/>
                <a:ext cx="0" cy="418352"/>
              </a:xfrm>
              <a:prstGeom prst="line">
                <a:avLst/>
              </a:prstGeom>
            </p:spPr>
            <p:style>
              <a:lnRef idx="2">
                <a:schemeClr val="dk1"/>
              </a:lnRef>
              <a:fillRef idx="1">
                <a:schemeClr val="lt1"/>
              </a:fillRef>
              <a:effectRef idx="0">
                <a:schemeClr val="dk1"/>
              </a:effectRef>
              <a:fontRef idx="minor">
                <a:schemeClr val="dk1"/>
              </a:fontRef>
            </p:style>
          </p:cxnSp>
          <p:cxnSp>
            <p:nvCxnSpPr>
              <p:cNvPr id="254" name="Straight Connector 253"/>
              <p:cNvCxnSpPr/>
              <p:nvPr/>
            </p:nvCxnSpPr>
            <p:spPr>
              <a:xfrm>
                <a:off x="5960873" y="4870824"/>
                <a:ext cx="0" cy="418352"/>
              </a:xfrm>
              <a:prstGeom prst="line">
                <a:avLst/>
              </a:prstGeom>
            </p:spPr>
            <p:style>
              <a:lnRef idx="2">
                <a:schemeClr val="dk1"/>
              </a:lnRef>
              <a:fillRef idx="1">
                <a:schemeClr val="lt1"/>
              </a:fillRef>
              <a:effectRef idx="0">
                <a:schemeClr val="dk1"/>
              </a:effectRef>
              <a:fontRef idx="minor">
                <a:schemeClr val="dk1"/>
              </a:fontRef>
            </p:style>
          </p:cxnSp>
          <p:cxnSp>
            <p:nvCxnSpPr>
              <p:cNvPr id="255" name="Straight Connector 254"/>
              <p:cNvCxnSpPr/>
              <p:nvPr/>
            </p:nvCxnSpPr>
            <p:spPr>
              <a:xfrm>
                <a:off x="6336077" y="4870824"/>
                <a:ext cx="0" cy="418352"/>
              </a:xfrm>
              <a:prstGeom prst="line">
                <a:avLst/>
              </a:prstGeom>
            </p:spPr>
            <p:style>
              <a:lnRef idx="2">
                <a:schemeClr val="dk1"/>
              </a:lnRef>
              <a:fillRef idx="1">
                <a:schemeClr val="lt1"/>
              </a:fillRef>
              <a:effectRef idx="0">
                <a:schemeClr val="dk1"/>
              </a:effectRef>
              <a:fontRef idx="minor">
                <a:schemeClr val="dk1"/>
              </a:fontRef>
            </p:style>
          </p:cxnSp>
          <p:cxnSp>
            <p:nvCxnSpPr>
              <p:cNvPr id="256" name="Straight Connector 255"/>
              <p:cNvCxnSpPr/>
              <p:nvPr/>
            </p:nvCxnSpPr>
            <p:spPr>
              <a:xfrm>
                <a:off x="6711281" y="4870824"/>
                <a:ext cx="0" cy="418352"/>
              </a:xfrm>
              <a:prstGeom prst="line">
                <a:avLst/>
              </a:prstGeom>
            </p:spPr>
            <p:style>
              <a:lnRef idx="2">
                <a:schemeClr val="dk1"/>
              </a:lnRef>
              <a:fillRef idx="1">
                <a:schemeClr val="lt1"/>
              </a:fillRef>
              <a:effectRef idx="0">
                <a:schemeClr val="dk1"/>
              </a:effectRef>
              <a:fontRef idx="minor">
                <a:schemeClr val="dk1"/>
              </a:fontRef>
            </p:style>
          </p:cxnSp>
          <p:cxnSp>
            <p:nvCxnSpPr>
              <p:cNvPr id="257" name="Straight Connector 256"/>
              <p:cNvCxnSpPr/>
              <p:nvPr/>
            </p:nvCxnSpPr>
            <p:spPr>
              <a:xfrm>
                <a:off x="7086485" y="4870824"/>
                <a:ext cx="0" cy="418352"/>
              </a:xfrm>
              <a:prstGeom prst="line">
                <a:avLst/>
              </a:prstGeom>
            </p:spPr>
            <p:style>
              <a:lnRef idx="2">
                <a:schemeClr val="dk1"/>
              </a:lnRef>
              <a:fillRef idx="1">
                <a:schemeClr val="lt1"/>
              </a:fillRef>
              <a:effectRef idx="0">
                <a:schemeClr val="dk1"/>
              </a:effectRef>
              <a:fontRef idx="minor">
                <a:schemeClr val="dk1"/>
              </a:fontRef>
            </p:style>
          </p:cxnSp>
          <p:cxnSp>
            <p:nvCxnSpPr>
              <p:cNvPr id="258" name="Straight Connector 257"/>
              <p:cNvCxnSpPr/>
              <p:nvPr/>
            </p:nvCxnSpPr>
            <p:spPr>
              <a:xfrm>
                <a:off x="7461689" y="4870824"/>
                <a:ext cx="0" cy="418352"/>
              </a:xfrm>
              <a:prstGeom prst="line">
                <a:avLst/>
              </a:prstGeom>
            </p:spPr>
            <p:style>
              <a:lnRef idx="2">
                <a:schemeClr val="dk1"/>
              </a:lnRef>
              <a:fillRef idx="1">
                <a:schemeClr val="lt1"/>
              </a:fillRef>
              <a:effectRef idx="0">
                <a:schemeClr val="dk1"/>
              </a:effectRef>
              <a:fontRef idx="minor">
                <a:schemeClr val="dk1"/>
              </a:fontRef>
            </p:style>
          </p:cxnSp>
          <p:cxnSp>
            <p:nvCxnSpPr>
              <p:cNvPr id="259" name="Straight Connector 258"/>
              <p:cNvCxnSpPr/>
              <p:nvPr/>
            </p:nvCxnSpPr>
            <p:spPr>
              <a:xfrm>
                <a:off x="7836893" y="4870824"/>
                <a:ext cx="0" cy="418352"/>
              </a:xfrm>
              <a:prstGeom prst="line">
                <a:avLst/>
              </a:prstGeom>
            </p:spPr>
            <p:style>
              <a:lnRef idx="2">
                <a:schemeClr val="dk1"/>
              </a:lnRef>
              <a:fillRef idx="1">
                <a:schemeClr val="lt1"/>
              </a:fillRef>
              <a:effectRef idx="0">
                <a:schemeClr val="dk1"/>
              </a:effectRef>
              <a:fontRef idx="minor">
                <a:schemeClr val="dk1"/>
              </a:fontRef>
            </p:style>
          </p:cxnSp>
        </p:grpSp>
      </p:grpSp>
      <p:grpSp>
        <p:nvGrpSpPr>
          <p:cNvPr id="389" name="Group 388"/>
          <p:cNvGrpSpPr/>
          <p:nvPr/>
        </p:nvGrpSpPr>
        <p:grpSpPr>
          <a:xfrm>
            <a:off x="320380" y="913641"/>
            <a:ext cx="1260442" cy="1377268"/>
            <a:chOff x="522370" y="928829"/>
            <a:chExt cx="1260442" cy="1377268"/>
          </a:xfrm>
        </p:grpSpPr>
        <p:sp>
          <p:nvSpPr>
            <p:cNvPr id="263" name="Oval 262"/>
            <p:cNvSpPr>
              <a:spLocks noChangeAspect="1"/>
            </p:cNvSpPr>
            <p:nvPr/>
          </p:nvSpPr>
          <p:spPr>
            <a:xfrm>
              <a:off x="1132544" y="1860168"/>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272" name="Oval 271"/>
            <p:cNvSpPr>
              <a:spLocks noChangeAspect="1"/>
            </p:cNvSpPr>
            <p:nvPr/>
          </p:nvSpPr>
          <p:spPr>
            <a:xfrm>
              <a:off x="835234" y="1554266"/>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273" name="Oval 272"/>
            <p:cNvSpPr>
              <a:spLocks noChangeAspect="1"/>
            </p:cNvSpPr>
            <p:nvPr/>
          </p:nvSpPr>
          <p:spPr>
            <a:xfrm>
              <a:off x="1656999" y="1704647"/>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274" name="Oval 273"/>
            <p:cNvSpPr>
              <a:spLocks noChangeAspect="1"/>
            </p:cNvSpPr>
            <p:nvPr/>
          </p:nvSpPr>
          <p:spPr>
            <a:xfrm>
              <a:off x="1270623" y="1722170"/>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357" name="Oval 356"/>
            <p:cNvSpPr>
              <a:spLocks noChangeAspect="1"/>
            </p:cNvSpPr>
            <p:nvPr/>
          </p:nvSpPr>
          <p:spPr>
            <a:xfrm>
              <a:off x="835234" y="1801711"/>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358" name="Oval 357"/>
            <p:cNvSpPr>
              <a:spLocks noChangeAspect="1"/>
            </p:cNvSpPr>
            <p:nvPr/>
          </p:nvSpPr>
          <p:spPr>
            <a:xfrm>
              <a:off x="995085" y="1766993"/>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359" name="Oval 358"/>
            <p:cNvSpPr>
              <a:spLocks noChangeAspect="1"/>
            </p:cNvSpPr>
            <p:nvPr/>
          </p:nvSpPr>
          <p:spPr>
            <a:xfrm>
              <a:off x="981344" y="1586203"/>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360" name="Oval 359"/>
            <p:cNvSpPr>
              <a:spLocks noChangeAspect="1"/>
            </p:cNvSpPr>
            <p:nvPr/>
          </p:nvSpPr>
          <p:spPr>
            <a:xfrm>
              <a:off x="1011521" y="2181404"/>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361" name="Oval 360"/>
            <p:cNvSpPr>
              <a:spLocks noChangeAspect="1"/>
            </p:cNvSpPr>
            <p:nvPr/>
          </p:nvSpPr>
          <p:spPr>
            <a:xfrm>
              <a:off x="1442161" y="1523856"/>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362" name="Oval 361"/>
            <p:cNvSpPr>
              <a:spLocks noChangeAspect="1"/>
            </p:cNvSpPr>
            <p:nvPr/>
          </p:nvSpPr>
          <p:spPr>
            <a:xfrm>
              <a:off x="1043203" y="1399163"/>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363" name="Oval 362"/>
            <p:cNvSpPr>
              <a:spLocks noChangeAspect="1"/>
            </p:cNvSpPr>
            <p:nvPr/>
          </p:nvSpPr>
          <p:spPr>
            <a:xfrm>
              <a:off x="1473517" y="1718162"/>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364" name="Oval 363"/>
            <p:cNvSpPr>
              <a:spLocks noChangeAspect="1"/>
            </p:cNvSpPr>
            <p:nvPr/>
          </p:nvSpPr>
          <p:spPr>
            <a:xfrm>
              <a:off x="927595" y="1992347"/>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365" name="Oval 364"/>
            <p:cNvSpPr>
              <a:spLocks noChangeAspect="1"/>
            </p:cNvSpPr>
            <p:nvPr/>
          </p:nvSpPr>
          <p:spPr>
            <a:xfrm>
              <a:off x="1301126" y="1955969"/>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366" name="Oval 365"/>
            <p:cNvSpPr>
              <a:spLocks noChangeAspect="1"/>
            </p:cNvSpPr>
            <p:nvPr/>
          </p:nvSpPr>
          <p:spPr>
            <a:xfrm>
              <a:off x="1312459" y="1332909"/>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367" name="Oval 366"/>
            <p:cNvSpPr>
              <a:spLocks noChangeAspect="1"/>
            </p:cNvSpPr>
            <p:nvPr/>
          </p:nvSpPr>
          <p:spPr>
            <a:xfrm>
              <a:off x="1504020" y="1926404"/>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368" name="Oval 367"/>
            <p:cNvSpPr>
              <a:spLocks noChangeAspect="1"/>
            </p:cNvSpPr>
            <p:nvPr/>
          </p:nvSpPr>
          <p:spPr>
            <a:xfrm>
              <a:off x="1535376" y="1301946"/>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369" name="Oval 368"/>
            <p:cNvSpPr>
              <a:spLocks noChangeAspect="1"/>
            </p:cNvSpPr>
            <p:nvPr/>
          </p:nvSpPr>
          <p:spPr>
            <a:xfrm>
              <a:off x="1239267" y="1534719"/>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370" name="Oval 369"/>
            <p:cNvSpPr>
              <a:spLocks noChangeAspect="1"/>
            </p:cNvSpPr>
            <p:nvPr/>
          </p:nvSpPr>
          <p:spPr>
            <a:xfrm>
              <a:off x="1161846" y="2078355"/>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371" name="Oval 370"/>
            <p:cNvSpPr>
              <a:spLocks noChangeAspect="1"/>
            </p:cNvSpPr>
            <p:nvPr/>
          </p:nvSpPr>
          <p:spPr>
            <a:xfrm>
              <a:off x="1659094" y="1891686"/>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372" name="Oval 371"/>
            <p:cNvSpPr>
              <a:spLocks noChangeAspect="1"/>
            </p:cNvSpPr>
            <p:nvPr/>
          </p:nvSpPr>
          <p:spPr>
            <a:xfrm>
              <a:off x="1597235" y="1451438"/>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373" name="Oval 372"/>
            <p:cNvSpPr>
              <a:spLocks noChangeAspect="1"/>
            </p:cNvSpPr>
            <p:nvPr/>
          </p:nvSpPr>
          <p:spPr>
            <a:xfrm>
              <a:off x="897093" y="1341478"/>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374" name="Oval 373"/>
            <p:cNvSpPr>
              <a:spLocks noChangeAspect="1"/>
            </p:cNvSpPr>
            <p:nvPr/>
          </p:nvSpPr>
          <p:spPr>
            <a:xfrm>
              <a:off x="1162194" y="1239599"/>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375" name="Oval 374"/>
            <p:cNvSpPr>
              <a:spLocks noChangeAspect="1"/>
            </p:cNvSpPr>
            <p:nvPr/>
          </p:nvSpPr>
          <p:spPr>
            <a:xfrm>
              <a:off x="1469948" y="1114906"/>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376" name="Oval 375"/>
            <p:cNvSpPr>
              <a:spLocks noChangeAspect="1"/>
            </p:cNvSpPr>
            <p:nvPr/>
          </p:nvSpPr>
          <p:spPr>
            <a:xfrm>
              <a:off x="711516" y="1431216"/>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377" name="Oval 376"/>
            <p:cNvSpPr>
              <a:spLocks noChangeAspect="1"/>
            </p:cNvSpPr>
            <p:nvPr/>
          </p:nvSpPr>
          <p:spPr>
            <a:xfrm>
              <a:off x="649657" y="1711172"/>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378" name="Oval 377"/>
            <p:cNvSpPr>
              <a:spLocks noChangeAspect="1"/>
            </p:cNvSpPr>
            <p:nvPr/>
          </p:nvSpPr>
          <p:spPr>
            <a:xfrm>
              <a:off x="711516" y="1216785"/>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379" name="Oval 378"/>
            <p:cNvSpPr>
              <a:spLocks noChangeAspect="1"/>
            </p:cNvSpPr>
            <p:nvPr/>
          </p:nvSpPr>
          <p:spPr>
            <a:xfrm>
              <a:off x="995085" y="1177823"/>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380" name="Oval 379"/>
            <p:cNvSpPr>
              <a:spLocks noChangeAspect="1"/>
            </p:cNvSpPr>
            <p:nvPr/>
          </p:nvSpPr>
          <p:spPr>
            <a:xfrm>
              <a:off x="1285912" y="1053130"/>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381" name="Oval 380"/>
            <p:cNvSpPr>
              <a:spLocks noChangeAspect="1"/>
            </p:cNvSpPr>
            <p:nvPr/>
          </p:nvSpPr>
          <p:spPr>
            <a:xfrm>
              <a:off x="1043203" y="928829"/>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382" name="Oval 381"/>
            <p:cNvSpPr>
              <a:spLocks noChangeAspect="1"/>
            </p:cNvSpPr>
            <p:nvPr/>
          </p:nvSpPr>
          <p:spPr>
            <a:xfrm>
              <a:off x="522370" y="1296654"/>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383" name="Oval 382"/>
            <p:cNvSpPr>
              <a:spLocks noChangeAspect="1"/>
            </p:cNvSpPr>
            <p:nvPr/>
          </p:nvSpPr>
          <p:spPr>
            <a:xfrm>
              <a:off x="894726" y="1022497"/>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384" name="Oval 383"/>
            <p:cNvSpPr>
              <a:spLocks noChangeAspect="1"/>
            </p:cNvSpPr>
            <p:nvPr/>
          </p:nvSpPr>
          <p:spPr>
            <a:xfrm>
              <a:off x="525939" y="1491919"/>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385" name="Oval 384"/>
            <p:cNvSpPr>
              <a:spLocks noChangeAspect="1"/>
            </p:cNvSpPr>
            <p:nvPr/>
          </p:nvSpPr>
          <p:spPr>
            <a:xfrm>
              <a:off x="539406" y="1766047"/>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386" name="Oval 385"/>
            <p:cNvSpPr>
              <a:spLocks noChangeAspect="1"/>
            </p:cNvSpPr>
            <p:nvPr/>
          </p:nvSpPr>
          <p:spPr>
            <a:xfrm>
              <a:off x="710663" y="2057384"/>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grpSp>
      <p:sp>
        <p:nvSpPr>
          <p:cNvPr id="391" name="Oval 390"/>
          <p:cNvSpPr>
            <a:spLocks noChangeAspect="1"/>
          </p:cNvSpPr>
          <p:nvPr/>
        </p:nvSpPr>
        <p:spPr>
          <a:xfrm>
            <a:off x="1667173" y="1543827"/>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392" name="Oval 391"/>
          <p:cNvSpPr>
            <a:spLocks noChangeAspect="1"/>
          </p:cNvSpPr>
          <p:nvPr/>
        </p:nvSpPr>
        <p:spPr>
          <a:xfrm>
            <a:off x="1983924" y="1516935"/>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grpSp>
        <p:nvGrpSpPr>
          <p:cNvPr id="518" name="Group 517"/>
          <p:cNvGrpSpPr/>
          <p:nvPr/>
        </p:nvGrpSpPr>
        <p:grpSpPr>
          <a:xfrm>
            <a:off x="428271" y="3746030"/>
            <a:ext cx="1886124" cy="1935359"/>
            <a:chOff x="7197360" y="812994"/>
            <a:chExt cx="1886124" cy="1935359"/>
          </a:xfrm>
        </p:grpSpPr>
        <p:grpSp>
          <p:nvGrpSpPr>
            <p:cNvPr id="493" name="Group 492"/>
            <p:cNvGrpSpPr/>
            <p:nvPr/>
          </p:nvGrpSpPr>
          <p:grpSpPr>
            <a:xfrm>
              <a:off x="7460090" y="812994"/>
              <a:ext cx="1623394" cy="1935359"/>
              <a:chOff x="7460090" y="812994"/>
              <a:chExt cx="1623394" cy="1935359"/>
            </a:xfrm>
          </p:grpSpPr>
          <p:grpSp>
            <p:nvGrpSpPr>
              <p:cNvPr id="393" name="Group 392"/>
              <p:cNvGrpSpPr/>
              <p:nvPr/>
            </p:nvGrpSpPr>
            <p:grpSpPr>
              <a:xfrm>
                <a:off x="7460090" y="812994"/>
                <a:ext cx="1623394" cy="201294"/>
                <a:chOff x="4835957" y="4870824"/>
                <a:chExt cx="3373923" cy="418352"/>
              </a:xfrm>
            </p:grpSpPr>
            <p:sp>
              <p:nvSpPr>
                <p:cNvPr id="394" name="Rectangle 393"/>
                <p:cNvSpPr/>
                <p:nvPr/>
              </p:nvSpPr>
              <p:spPr>
                <a:xfrm>
                  <a:off x="4835957" y="4870824"/>
                  <a:ext cx="3373923" cy="418352"/>
                </a:xfrm>
                <a:prstGeom prst="rect">
                  <a:avLst/>
                </a:prstGeom>
                <a:ln w="9525" cmpd="sng"/>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prstClr val="black"/>
                    </a:solidFill>
                    <a:latin typeface="Calibri"/>
                  </a:endParaRPr>
                </a:p>
              </p:txBody>
            </p:sp>
            <p:cxnSp>
              <p:nvCxnSpPr>
                <p:cNvPr id="395" name="Straight Connector 394"/>
                <p:cNvCxnSpPr/>
                <p:nvPr/>
              </p:nvCxnSpPr>
              <p:spPr>
                <a:xfrm>
                  <a:off x="5210465" y="4870824"/>
                  <a:ext cx="0" cy="418352"/>
                </a:xfrm>
                <a:prstGeom prst="line">
                  <a:avLst/>
                </a:prstGeom>
                <a:ln w="9525" cmpd="sng"/>
              </p:spPr>
              <p:style>
                <a:lnRef idx="2">
                  <a:schemeClr val="dk1"/>
                </a:lnRef>
                <a:fillRef idx="1">
                  <a:schemeClr val="lt1"/>
                </a:fillRef>
                <a:effectRef idx="0">
                  <a:schemeClr val="dk1"/>
                </a:effectRef>
                <a:fontRef idx="minor">
                  <a:schemeClr val="dk1"/>
                </a:fontRef>
              </p:style>
            </p:cxnSp>
            <p:cxnSp>
              <p:nvCxnSpPr>
                <p:cNvPr id="396" name="Straight Connector 395"/>
                <p:cNvCxnSpPr/>
                <p:nvPr/>
              </p:nvCxnSpPr>
              <p:spPr>
                <a:xfrm>
                  <a:off x="5585669" y="4870824"/>
                  <a:ext cx="0" cy="418352"/>
                </a:xfrm>
                <a:prstGeom prst="line">
                  <a:avLst/>
                </a:prstGeom>
                <a:ln w="9525" cmpd="sng"/>
              </p:spPr>
              <p:style>
                <a:lnRef idx="2">
                  <a:schemeClr val="dk1"/>
                </a:lnRef>
                <a:fillRef idx="1">
                  <a:schemeClr val="lt1"/>
                </a:fillRef>
                <a:effectRef idx="0">
                  <a:schemeClr val="dk1"/>
                </a:effectRef>
                <a:fontRef idx="minor">
                  <a:schemeClr val="dk1"/>
                </a:fontRef>
              </p:style>
            </p:cxnSp>
            <p:cxnSp>
              <p:nvCxnSpPr>
                <p:cNvPr id="397" name="Straight Connector 396"/>
                <p:cNvCxnSpPr/>
                <p:nvPr/>
              </p:nvCxnSpPr>
              <p:spPr>
                <a:xfrm>
                  <a:off x="5960873" y="4870824"/>
                  <a:ext cx="0" cy="418352"/>
                </a:xfrm>
                <a:prstGeom prst="line">
                  <a:avLst/>
                </a:prstGeom>
                <a:ln w="9525" cmpd="sng"/>
              </p:spPr>
              <p:style>
                <a:lnRef idx="2">
                  <a:schemeClr val="dk1"/>
                </a:lnRef>
                <a:fillRef idx="1">
                  <a:schemeClr val="lt1"/>
                </a:fillRef>
                <a:effectRef idx="0">
                  <a:schemeClr val="dk1"/>
                </a:effectRef>
                <a:fontRef idx="minor">
                  <a:schemeClr val="dk1"/>
                </a:fontRef>
              </p:style>
            </p:cxnSp>
            <p:cxnSp>
              <p:nvCxnSpPr>
                <p:cNvPr id="398" name="Straight Connector 397"/>
                <p:cNvCxnSpPr/>
                <p:nvPr/>
              </p:nvCxnSpPr>
              <p:spPr>
                <a:xfrm>
                  <a:off x="6336077" y="4870824"/>
                  <a:ext cx="0" cy="418352"/>
                </a:xfrm>
                <a:prstGeom prst="line">
                  <a:avLst/>
                </a:prstGeom>
                <a:ln w="9525" cmpd="sng"/>
              </p:spPr>
              <p:style>
                <a:lnRef idx="2">
                  <a:schemeClr val="dk1"/>
                </a:lnRef>
                <a:fillRef idx="1">
                  <a:schemeClr val="lt1"/>
                </a:fillRef>
                <a:effectRef idx="0">
                  <a:schemeClr val="dk1"/>
                </a:effectRef>
                <a:fontRef idx="minor">
                  <a:schemeClr val="dk1"/>
                </a:fontRef>
              </p:style>
            </p:cxnSp>
            <p:cxnSp>
              <p:nvCxnSpPr>
                <p:cNvPr id="399" name="Straight Connector 398"/>
                <p:cNvCxnSpPr/>
                <p:nvPr/>
              </p:nvCxnSpPr>
              <p:spPr>
                <a:xfrm>
                  <a:off x="6711281" y="4870824"/>
                  <a:ext cx="0" cy="418352"/>
                </a:xfrm>
                <a:prstGeom prst="line">
                  <a:avLst/>
                </a:prstGeom>
                <a:ln w="9525" cmpd="sng"/>
              </p:spPr>
              <p:style>
                <a:lnRef idx="2">
                  <a:schemeClr val="dk1"/>
                </a:lnRef>
                <a:fillRef idx="1">
                  <a:schemeClr val="lt1"/>
                </a:fillRef>
                <a:effectRef idx="0">
                  <a:schemeClr val="dk1"/>
                </a:effectRef>
                <a:fontRef idx="minor">
                  <a:schemeClr val="dk1"/>
                </a:fontRef>
              </p:style>
            </p:cxnSp>
            <p:cxnSp>
              <p:nvCxnSpPr>
                <p:cNvPr id="400" name="Straight Connector 399"/>
                <p:cNvCxnSpPr/>
                <p:nvPr/>
              </p:nvCxnSpPr>
              <p:spPr>
                <a:xfrm>
                  <a:off x="7086485" y="4870824"/>
                  <a:ext cx="0" cy="418352"/>
                </a:xfrm>
                <a:prstGeom prst="line">
                  <a:avLst/>
                </a:prstGeom>
                <a:ln w="9525" cmpd="sng"/>
              </p:spPr>
              <p:style>
                <a:lnRef idx="2">
                  <a:schemeClr val="dk1"/>
                </a:lnRef>
                <a:fillRef idx="1">
                  <a:schemeClr val="lt1"/>
                </a:fillRef>
                <a:effectRef idx="0">
                  <a:schemeClr val="dk1"/>
                </a:effectRef>
                <a:fontRef idx="minor">
                  <a:schemeClr val="dk1"/>
                </a:fontRef>
              </p:style>
            </p:cxnSp>
            <p:cxnSp>
              <p:nvCxnSpPr>
                <p:cNvPr id="401" name="Straight Connector 400"/>
                <p:cNvCxnSpPr/>
                <p:nvPr/>
              </p:nvCxnSpPr>
              <p:spPr>
                <a:xfrm>
                  <a:off x="7461689" y="4870824"/>
                  <a:ext cx="0" cy="418352"/>
                </a:xfrm>
                <a:prstGeom prst="line">
                  <a:avLst/>
                </a:prstGeom>
                <a:ln w="9525" cmpd="sng"/>
              </p:spPr>
              <p:style>
                <a:lnRef idx="2">
                  <a:schemeClr val="dk1"/>
                </a:lnRef>
                <a:fillRef idx="1">
                  <a:schemeClr val="lt1"/>
                </a:fillRef>
                <a:effectRef idx="0">
                  <a:schemeClr val="dk1"/>
                </a:effectRef>
                <a:fontRef idx="minor">
                  <a:schemeClr val="dk1"/>
                </a:fontRef>
              </p:style>
            </p:cxnSp>
            <p:cxnSp>
              <p:nvCxnSpPr>
                <p:cNvPr id="402" name="Straight Connector 401"/>
                <p:cNvCxnSpPr/>
                <p:nvPr/>
              </p:nvCxnSpPr>
              <p:spPr>
                <a:xfrm>
                  <a:off x="7836893" y="4870824"/>
                  <a:ext cx="0" cy="418352"/>
                </a:xfrm>
                <a:prstGeom prst="line">
                  <a:avLst/>
                </a:prstGeom>
                <a:ln w="9525" cmpd="sng"/>
              </p:spPr>
              <p:style>
                <a:lnRef idx="2">
                  <a:schemeClr val="dk1"/>
                </a:lnRef>
                <a:fillRef idx="1">
                  <a:schemeClr val="lt1"/>
                </a:fillRef>
                <a:effectRef idx="0">
                  <a:schemeClr val="dk1"/>
                </a:effectRef>
                <a:fontRef idx="minor">
                  <a:schemeClr val="dk1"/>
                </a:fontRef>
              </p:style>
            </p:cxnSp>
          </p:grpSp>
          <p:grpSp>
            <p:nvGrpSpPr>
              <p:cNvPr id="403" name="Group 402"/>
              <p:cNvGrpSpPr/>
              <p:nvPr/>
            </p:nvGrpSpPr>
            <p:grpSpPr>
              <a:xfrm>
                <a:off x="7460090" y="1005668"/>
                <a:ext cx="1623394" cy="201294"/>
                <a:chOff x="4835957" y="4870824"/>
                <a:chExt cx="3373923" cy="418352"/>
              </a:xfrm>
            </p:grpSpPr>
            <p:sp>
              <p:nvSpPr>
                <p:cNvPr id="404" name="Rectangle 403"/>
                <p:cNvSpPr/>
                <p:nvPr/>
              </p:nvSpPr>
              <p:spPr>
                <a:xfrm>
                  <a:off x="4835957" y="4870824"/>
                  <a:ext cx="3373923" cy="418352"/>
                </a:xfrm>
                <a:prstGeom prst="rect">
                  <a:avLst/>
                </a:prstGeom>
                <a:ln w="9525" cmpd="sng"/>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prstClr val="black"/>
                    </a:solidFill>
                    <a:latin typeface="Calibri"/>
                  </a:endParaRPr>
                </a:p>
              </p:txBody>
            </p:sp>
            <p:cxnSp>
              <p:nvCxnSpPr>
                <p:cNvPr id="405" name="Straight Connector 404"/>
                <p:cNvCxnSpPr/>
                <p:nvPr/>
              </p:nvCxnSpPr>
              <p:spPr>
                <a:xfrm>
                  <a:off x="5210465" y="4870824"/>
                  <a:ext cx="0" cy="418352"/>
                </a:xfrm>
                <a:prstGeom prst="line">
                  <a:avLst/>
                </a:prstGeom>
                <a:ln w="9525" cmpd="sng"/>
              </p:spPr>
              <p:style>
                <a:lnRef idx="2">
                  <a:schemeClr val="dk1"/>
                </a:lnRef>
                <a:fillRef idx="1">
                  <a:schemeClr val="lt1"/>
                </a:fillRef>
                <a:effectRef idx="0">
                  <a:schemeClr val="dk1"/>
                </a:effectRef>
                <a:fontRef idx="minor">
                  <a:schemeClr val="dk1"/>
                </a:fontRef>
              </p:style>
            </p:cxnSp>
            <p:cxnSp>
              <p:nvCxnSpPr>
                <p:cNvPr id="406" name="Straight Connector 405"/>
                <p:cNvCxnSpPr/>
                <p:nvPr/>
              </p:nvCxnSpPr>
              <p:spPr>
                <a:xfrm>
                  <a:off x="5585669" y="4870824"/>
                  <a:ext cx="0" cy="418352"/>
                </a:xfrm>
                <a:prstGeom prst="line">
                  <a:avLst/>
                </a:prstGeom>
                <a:ln w="9525" cmpd="sng"/>
              </p:spPr>
              <p:style>
                <a:lnRef idx="2">
                  <a:schemeClr val="dk1"/>
                </a:lnRef>
                <a:fillRef idx="1">
                  <a:schemeClr val="lt1"/>
                </a:fillRef>
                <a:effectRef idx="0">
                  <a:schemeClr val="dk1"/>
                </a:effectRef>
                <a:fontRef idx="minor">
                  <a:schemeClr val="dk1"/>
                </a:fontRef>
              </p:style>
            </p:cxnSp>
            <p:cxnSp>
              <p:nvCxnSpPr>
                <p:cNvPr id="407" name="Straight Connector 406"/>
                <p:cNvCxnSpPr/>
                <p:nvPr/>
              </p:nvCxnSpPr>
              <p:spPr>
                <a:xfrm>
                  <a:off x="5960873" y="4870824"/>
                  <a:ext cx="0" cy="418352"/>
                </a:xfrm>
                <a:prstGeom prst="line">
                  <a:avLst/>
                </a:prstGeom>
                <a:ln w="9525" cmpd="sng"/>
              </p:spPr>
              <p:style>
                <a:lnRef idx="2">
                  <a:schemeClr val="dk1"/>
                </a:lnRef>
                <a:fillRef idx="1">
                  <a:schemeClr val="lt1"/>
                </a:fillRef>
                <a:effectRef idx="0">
                  <a:schemeClr val="dk1"/>
                </a:effectRef>
                <a:fontRef idx="minor">
                  <a:schemeClr val="dk1"/>
                </a:fontRef>
              </p:style>
            </p:cxnSp>
            <p:cxnSp>
              <p:nvCxnSpPr>
                <p:cNvPr id="408" name="Straight Connector 407"/>
                <p:cNvCxnSpPr/>
                <p:nvPr/>
              </p:nvCxnSpPr>
              <p:spPr>
                <a:xfrm>
                  <a:off x="6336077" y="4870824"/>
                  <a:ext cx="0" cy="418352"/>
                </a:xfrm>
                <a:prstGeom prst="line">
                  <a:avLst/>
                </a:prstGeom>
                <a:ln w="9525" cmpd="sng"/>
              </p:spPr>
              <p:style>
                <a:lnRef idx="2">
                  <a:schemeClr val="dk1"/>
                </a:lnRef>
                <a:fillRef idx="1">
                  <a:schemeClr val="lt1"/>
                </a:fillRef>
                <a:effectRef idx="0">
                  <a:schemeClr val="dk1"/>
                </a:effectRef>
                <a:fontRef idx="minor">
                  <a:schemeClr val="dk1"/>
                </a:fontRef>
              </p:style>
            </p:cxnSp>
            <p:cxnSp>
              <p:nvCxnSpPr>
                <p:cNvPr id="409" name="Straight Connector 408"/>
                <p:cNvCxnSpPr/>
                <p:nvPr/>
              </p:nvCxnSpPr>
              <p:spPr>
                <a:xfrm>
                  <a:off x="6711281" y="4870824"/>
                  <a:ext cx="0" cy="418352"/>
                </a:xfrm>
                <a:prstGeom prst="line">
                  <a:avLst/>
                </a:prstGeom>
                <a:ln w="9525" cmpd="sng"/>
              </p:spPr>
              <p:style>
                <a:lnRef idx="2">
                  <a:schemeClr val="dk1"/>
                </a:lnRef>
                <a:fillRef idx="1">
                  <a:schemeClr val="lt1"/>
                </a:fillRef>
                <a:effectRef idx="0">
                  <a:schemeClr val="dk1"/>
                </a:effectRef>
                <a:fontRef idx="minor">
                  <a:schemeClr val="dk1"/>
                </a:fontRef>
              </p:style>
            </p:cxnSp>
            <p:cxnSp>
              <p:nvCxnSpPr>
                <p:cNvPr id="410" name="Straight Connector 409"/>
                <p:cNvCxnSpPr/>
                <p:nvPr/>
              </p:nvCxnSpPr>
              <p:spPr>
                <a:xfrm>
                  <a:off x="7086485" y="4870824"/>
                  <a:ext cx="0" cy="418352"/>
                </a:xfrm>
                <a:prstGeom prst="line">
                  <a:avLst/>
                </a:prstGeom>
                <a:ln w="9525" cmpd="sng"/>
              </p:spPr>
              <p:style>
                <a:lnRef idx="2">
                  <a:schemeClr val="dk1"/>
                </a:lnRef>
                <a:fillRef idx="1">
                  <a:schemeClr val="lt1"/>
                </a:fillRef>
                <a:effectRef idx="0">
                  <a:schemeClr val="dk1"/>
                </a:effectRef>
                <a:fontRef idx="minor">
                  <a:schemeClr val="dk1"/>
                </a:fontRef>
              </p:style>
            </p:cxnSp>
            <p:cxnSp>
              <p:nvCxnSpPr>
                <p:cNvPr id="411" name="Straight Connector 410"/>
                <p:cNvCxnSpPr/>
                <p:nvPr/>
              </p:nvCxnSpPr>
              <p:spPr>
                <a:xfrm>
                  <a:off x="7461689" y="4870824"/>
                  <a:ext cx="0" cy="418352"/>
                </a:xfrm>
                <a:prstGeom prst="line">
                  <a:avLst/>
                </a:prstGeom>
                <a:ln w="9525" cmpd="sng"/>
              </p:spPr>
              <p:style>
                <a:lnRef idx="2">
                  <a:schemeClr val="dk1"/>
                </a:lnRef>
                <a:fillRef idx="1">
                  <a:schemeClr val="lt1"/>
                </a:fillRef>
                <a:effectRef idx="0">
                  <a:schemeClr val="dk1"/>
                </a:effectRef>
                <a:fontRef idx="minor">
                  <a:schemeClr val="dk1"/>
                </a:fontRef>
              </p:style>
            </p:cxnSp>
            <p:cxnSp>
              <p:nvCxnSpPr>
                <p:cNvPr id="412" name="Straight Connector 411"/>
                <p:cNvCxnSpPr/>
                <p:nvPr/>
              </p:nvCxnSpPr>
              <p:spPr>
                <a:xfrm>
                  <a:off x="7836893" y="4870824"/>
                  <a:ext cx="0" cy="418352"/>
                </a:xfrm>
                <a:prstGeom prst="line">
                  <a:avLst/>
                </a:prstGeom>
                <a:ln w="9525" cmpd="sng"/>
              </p:spPr>
              <p:style>
                <a:lnRef idx="2">
                  <a:schemeClr val="dk1"/>
                </a:lnRef>
                <a:fillRef idx="1">
                  <a:schemeClr val="lt1"/>
                </a:fillRef>
                <a:effectRef idx="0">
                  <a:schemeClr val="dk1"/>
                </a:effectRef>
                <a:fontRef idx="minor">
                  <a:schemeClr val="dk1"/>
                </a:fontRef>
              </p:style>
            </p:cxnSp>
          </p:grpSp>
          <p:grpSp>
            <p:nvGrpSpPr>
              <p:cNvPr id="413" name="Group 412"/>
              <p:cNvGrpSpPr/>
              <p:nvPr/>
            </p:nvGrpSpPr>
            <p:grpSpPr>
              <a:xfrm>
                <a:off x="7460090" y="1198342"/>
                <a:ext cx="1623394" cy="201294"/>
                <a:chOff x="4835957" y="4870824"/>
                <a:chExt cx="3373923" cy="418352"/>
              </a:xfrm>
            </p:grpSpPr>
            <p:sp>
              <p:nvSpPr>
                <p:cNvPr id="414" name="Rectangle 413"/>
                <p:cNvSpPr/>
                <p:nvPr/>
              </p:nvSpPr>
              <p:spPr>
                <a:xfrm>
                  <a:off x="4835957" y="4870824"/>
                  <a:ext cx="3373923" cy="418352"/>
                </a:xfrm>
                <a:prstGeom prst="rect">
                  <a:avLst/>
                </a:prstGeom>
                <a:ln w="9525" cmpd="sng"/>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prstClr val="black"/>
                    </a:solidFill>
                    <a:latin typeface="Calibri"/>
                  </a:endParaRPr>
                </a:p>
              </p:txBody>
            </p:sp>
            <p:cxnSp>
              <p:nvCxnSpPr>
                <p:cNvPr id="415" name="Straight Connector 414"/>
                <p:cNvCxnSpPr/>
                <p:nvPr/>
              </p:nvCxnSpPr>
              <p:spPr>
                <a:xfrm>
                  <a:off x="5210465" y="4870824"/>
                  <a:ext cx="0" cy="418352"/>
                </a:xfrm>
                <a:prstGeom prst="line">
                  <a:avLst/>
                </a:prstGeom>
                <a:ln w="9525" cmpd="sng"/>
              </p:spPr>
              <p:style>
                <a:lnRef idx="2">
                  <a:schemeClr val="dk1"/>
                </a:lnRef>
                <a:fillRef idx="1">
                  <a:schemeClr val="lt1"/>
                </a:fillRef>
                <a:effectRef idx="0">
                  <a:schemeClr val="dk1"/>
                </a:effectRef>
                <a:fontRef idx="minor">
                  <a:schemeClr val="dk1"/>
                </a:fontRef>
              </p:style>
            </p:cxnSp>
            <p:cxnSp>
              <p:nvCxnSpPr>
                <p:cNvPr id="416" name="Straight Connector 415"/>
                <p:cNvCxnSpPr/>
                <p:nvPr/>
              </p:nvCxnSpPr>
              <p:spPr>
                <a:xfrm>
                  <a:off x="5585669" y="4870824"/>
                  <a:ext cx="0" cy="418352"/>
                </a:xfrm>
                <a:prstGeom prst="line">
                  <a:avLst/>
                </a:prstGeom>
                <a:ln w="9525" cmpd="sng"/>
              </p:spPr>
              <p:style>
                <a:lnRef idx="2">
                  <a:schemeClr val="dk1"/>
                </a:lnRef>
                <a:fillRef idx="1">
                  <a:schemeClr val="lt1"/>
                </a:fillRef>
                <a:effectRef idx="0">
                  <a:schemeClr val="dk1"/>
                </a:effectRef>
                <a:fontRef idx="minor">
                  <a:schemeClr val="dk1"/>
                </a:fontRef>
              </p:style>
            </p:cxnSp>
            <p:cxnSp>
              <p:nvCxnSpPr>
                <p:cNvPr id="417" name="Straight Connector 416"/>
                <p:cNvCxnSpPr/>
                <p:nvPr/>
              </p:nvCxnSpPr>
              <p:spPr>
                <a:xfrm>
                  <a:off x="5960873" y="4870824"/>
                  <a:ext cx="0" cy="418352"/>
                </a:xfrm>
                <a:prstGeom prst="line">
                  <a:avLst/>
                </a:prstGeom>
                <a:ln w="9525" cmpd="sng"/>
              </p:spPr>
              <p:style>
                <a:lnRef idx="2">
                  <a:schemeClr val="dk1"/>
                </a:lnRef>
                <a:fillRef idx="1">
                  <a:schemeClr val="lt1"/>
                </a:fillRef>
                <a:effectRef idx="0">
                  <a:schemeClr val="dk1"/>
                </a:effectRef>
                <a:fontRef idx="minor">
                  <a:schemeClr val="dk1"/>
                </a:fontRef>
              </p:style>
            </p:cxnSp>
            <p:cxnSp>
              <p:nvCxnSpPr>
                <p:cNvPr id="418" name="Straight Connector 417"/>
                <p:cNvCxnSpPr/>
                <p:nvPr/>
              </p:nvCxnSpPr>
              <p:spPr>
                <a:xfrm>
                  <a:off x="6336077" y="4870824"/>
                  <a:ext cx="0" cy="418352"/>
                </a:xfrm>
                <a:prstGeom prst="line">
                  <a:avLst/>
                </a:prstGeom>
                <a:ln w="9525" cmpd="sng"/>
              </p:spPr>
              <p:style>
                <a:lnRef idx="2">
                  <a:schemeClr val="dk1"/>
                </a:lnRef>
                <a:fillRef idx="1">
                  <a:schemeClr val="lt1"/>
                </a:fillRef>
                <a:effectRef idx="0">
                  <a:schemeClr val="dk1"/>
                </a:effectRef>
                <a:fontRef idx="minor">
                  <a:schemeClr val="dk1"/>
                </a:fontRef>
              </p:style>
            </p:cxnSp>
            <p:cxnSp>
              <p:nvCxnSpPr>
                <p:cNvPr id="419" name="Straight Connector 418"/>
                <p:cNvCxnSpPr/>
                <p:nvPr/>
              </p:nvCxnSpPr>
              <p:spPr>
                <a:xfrm>
                  <a:off x="6711281" y="4870824"/>
                  <a:ext cx="0" cy="418352"/>
                </a:xfrm>
                <a:prstGeom prst="line">
                  <a:avLst/>
                </a:prstGeom>
                <a:ln w="9525" cmpd="sng"/>
              </p:spPr>
              <p:style>
                <a:lnRef idx="2">
                  <a:schemeClr val="dk1"/>
                </a:lnRef>
                <a:fillRef idx="1">
                  <a:schemeClr val="lt1"/>
                </a:fillRef>
                <a:effectRef idx="0">
                  <a:schemeClr val="dk1"/>
                </a:effectRef>
                <a:fontRef idx="minor">
                  <a:schemeClr val="dk1"/>
                </a:fontRef>
              </p:style>
            </p:cxnSp>
            <p:cxnSp>
              <p:nvCxnSpPr>
                <p:cNvPr id="420" name="Straight Connector 419"/>
                <p:cNvCxnSpPr/>
                <p:nvPr/>
              </p:nvCxnSpPr>
              <p:spPr>
                <a:xfrm>
                  <a:off x="7086485" y="4870824"/>
                  <a:ext cx="0" cy="418352"/>
                </a:xfrm>
                <a:prstGeom prst="line">
                  <a:avLst/>
                </a:prstGeom>
                <a:ln w="9525" cmpd="sng"/>
              </p:spPr>
              <p:style>
                <a:lnRef idx="2">
                  <a:schemeClr val="dk1"/>
                </a:lnRef>
                <a:fillRef idx="1">
                  <a:schemeClr val="lt1"/>
                </a:fillRef>
                <a:effectRef idx="0">
                  <a:schemeClr val="dk1"/>
                </a:effectRef>
                <a:fontRef idx="minor">
                  <a:schemeClr val="dk1"/>
                </a:fontRef>
              </p:style>
            </p:cxnSp>
            <p:cxnSp>
              <p:nvCxnSpPr>
                <p:cNvPr id="421" name="Straight Connector 420"/>
                <p:cNvCxnSpPr/>
                <p:nvPr/>
              </p:nvCxnSpPr>
              <p:spPr>
                <a:xfrm>
                  <a:off x="7461689" y="4870824"/>
                  <a:ext cx="0" cy="418352"/>
                </a:xfrm>
                <a:prstGeom prst="line">
                  <a:avLst/>
                </a:prstGeom>
                <a:ln w="9525" cmpd="sng"/>
              </p:spPr>
              <p:style>
                <a:lnRef idx="2">
                  <a:schemeClr val="dk1"/>
                </a:lnRef>
                <a:fillRef idx="1">
                  <a:schemeClr val="lt1"/>
                </a:fillRef>
                <a:effectRef idx="0">
                  <a:schemeClr val="dk1"/>
                </a:effectRef>
                <a:fontRef idx="minor">
                  <a:schemeClr val="dk1"/>
                </a:fontRef>
              </p:style>
            </p:cxnSp>
            <p:cxnSp>
              <p:nvCxnSpPr>
                <p:cNvPr id="422" name="Straight Connector 421"/>
                <p:cNvCxnSpPr/>
                <p:nvPr/>
              </p:nvCxnSpPr>
              <p:spPr>
                <a:xfrm>
                  <a:off x="7836893" y="4870824"/>
                  <a:ext cx="0" cy="418352"/>
                </a:xfrm>
                <a:prstGeom prst="line">
                  <a:avLst/>
                </a:prstGeom>
                <a:ln w="9525" cmpd="sng"/>
              </p:spPr>
              <p:style>
                <a:lnRef idx="2">
                  <a:schemeClr val="dk1"/>
                </a:lnRef>
                <a:fillRef idx="1">
                  <a:schemeClr val="lt1"/>
                </a:fillRef>
                <a:effectRef idx="0">
                  <a:schemeClr val="dk1"/>
                </a:effectRef>
                <a:fontRef idx="minor">
                  <a:schemeClr val="dk1"/>
                </a:fontRef>
              </p:style>
            </p:cxnSp>
          </p:grpSp>
          <p:grpSp>
            <p:nvGrpSpPr>
              <p:cNvPr id="423" name="Group 422"/>
              <p:cNvGrpSpPr/>
              <p:nvPr/>
            </p:nvGrpSpPr>
            <p:grpSpPr>
              <a:xfrm>
                <a:off x="7460090" y="1391016"/>
                <a:ext cx="1623394" cy="201294"/>
                <a:chOff x="4835957" y="4870824"/>
                <a:chExt cx="3373923" cy="418352"/>
              </a:xfrm>
            </p:grpSpPr>
            <p:sp>
              <p:nvSpPr>
                <p:cNvPr id="424" name="Rectangle 423"/>
                <p:cNvSpPr/>
                <p:nvPr/>
              </p:nvSpPr>
              <p:spPr>
                <a:xfrm>
                  <a:off x="4835957" y="4870824"/>
                  <a:ext cx="3373923" cy="418352"/>
                </a:xfrm>
                <a:prstGeom prst="rect">
                  <a:avLst/>
                </a:prstGeom>
                <a:ln w="9525" cmpd="sng"/>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prstClr val="black"/>
                    </a:solidFill>
                    <a:latin typeface="Calibri"/>
                  </a:endParaRPr>
                </a:p>
              </p:txBody>
            </p:sp>
            <p:cxnSp>
              <p:nvCxnSpPr>
                <p:cNvPr id="425" name="Straight Connector 424"/>
                <p:cNvCxnSpPr/>
                <p:nvPr/>
              </p:nvCxnSpPr>
              <p:spPr>
                <a:xfrm>
                  <a:off x="5210465" y="4870824"/>
                  <a:ext cx="0" cy="418352"/>
                </a:xfrm>
                <a:prstGeom prst="line">
                  <a:avLst/>
                </a:prstGeom>
                <a:ln w="9525" cmpd="sng"/>
              </p:spPr>
              <p:style>
                <a:lnRef idx="2">
                  <a:schemeClr val="dk1"/>
                </a:lnRef>
                <a:fillRef idx="1">
                  <a:schemeClr val="lt1"/>
                </a:fillRef>
                <a:effectRef idx="0">
                  <a:schemeClr val="dk1"/>
                </a:effectRef>
                <a:fontRef idx="minor">
                  <a:schemeClr val="dk1"/>
                </a:fontRef>
              </p:style>
            </p:cxnSp>
            <p:cxnSp>
              <p:nvCxnSpPr>
                <p:cNvPr id="426" name="Straight Connector 425"/>
                <p:cNvCxnSpPr/>
                <p:nvPr/>
              </p:nvCxnSpPr>
              <p:spPr>
                <a:xfrm>
                  <a:off x="5585669" y="4870824"/>
                  <a:ext cx="0" cy="418352"/>
                </a:xfrm>
                <a:prstGeom prst="line">
                  <a:avLst/>
                </a:prstGeom>
                <a:ln w="9525" cmpd="sng"/>
              </p:spPr>
              <p:style>
                <a:lnRef idx="2">
                  <a:schemeClr val="dk1"/>
                </a:lnRef>
                <a:fillRef idx="1">
                  <a:schemeClr val="lt1"/>
                </a:fillRef>
                <a:effectRef idx="0">
                  <a:schemeClr val="dk1"/>
                </a:effectRef>
                <a:fontRef idx="minor">
                  <a:schemeClr val="dk1"/>
                </a:fontRef>
              </p:style>
            </p:cxnSp>
            <p:cxnSp>
              <p:nvCxnSpPr>
                <p:cNvPr id="427" name="Straight Connector 426"/>
                <p:cNvCxnSpPr/>
                <p:nvPr/>
              </p:nvCxnSpPr>
              <p:spPr>
                <a:xfrm>
                  <a:off x="5960873" y="4870824"/>
                  <a:ext cx="0" cy="418352"/>
                </a:xfrm>
                <a:prstGeom prst="line">
                  <a:avLst/>
                </a:prstGeom>
                <a:ln w="9525" cmpd="sng"/>
              </p:spPr>
              <p:style>
                <a:lnRef idx="2">
                  <a:schemeClr val="dk1"/>
                </a:lnRef>
                <a:fillRef idx="1">
                  <a:schemeClr val="lt1"/>
                </a:fillRef>
                <a:effectRef idx="0">
                  <a:schemeClr val="dk1"/>
                </a:effectRef>
                <a:fontRef idx="minor">
                  <a:schemeClr val="dk1"/>
                </a:fontRef>
              </p:style>
            </p:cxnSp>
            <p:cxnSp>
              <p:nvCxnSpPr>
                <p:cNvPr id="428" name="Straight Connector 427"/>
                <p:cNvCxnSpPr/>
                <p:nvPr/>
              </p:nvCxnSpPr>
              <p:spPr>
                <a:xfrm>
                  <a:off x="6336077" y="4870824"/>
                  <a:ext cx="0" cy="418352"/>
                </a:xfrm>
                <a:prstGeom prst="line">
                  <a:avLst/>
                </a:prstGeom>
                <a:ln w="9525" cmpd="sng"/>
              </p:spPr>
              <p:style>
                <a:lnRef idx="2">
                  <a:schemeClr val="dk1"/>
                </a:lnRef>
                <a:fillRef idx="1">
                  <a:schemeClr val="lt1"/>
                </a:fillRef>
                <a:effectRef idx="0">
                  <a:schemeClr val="dk1"/>
                </a:effectRef>
                <a:fontRef idx="minor">
                  <a:schemeClr val="dk1"/>
                </a:fontRef>
              </p:style>
            </p:cxnSp>
            <p:cxnSp>
              <p:nvCxnSpPr>
                <p:cNvPr id="429" name="Straight Connector 428"/>
                <p:cNvCxnSpPr/>
                <p:nvPr/>
              </p:nvCxnSpPr>
              <p:spPr>
                <a:xfrm>
                  <a:off x="6711281" y="4870824"/>
                  <a:ext cx="0" cy="418352"/>
                </a:xfrm>
                <a:prstGeom prst="line">
                  <a:avLst/>
                </a:prstGeom>
                <a:ln w="9525" cmpd="sng"/>
              </p:spPr>
              <p:style>
                <a:lnRef idx="2">
                  <a:schemeClr val="dk1"/>
                </a:lnRef>
                <a:fillRef idx="1">
                  <a:schemeClr val="lt1"/>
                </a:fillRef>
                <a:effectRef idx="0">
                  <a:schemeClr val="dk1"/>
                </a:effectRef>
                <a:fontRef idx="minor">
                  <a:schemeClr val="dk1"/>
                </a:fontRef>
              </p:style>
            </p:cxnSp>
            <p:cxnSp>
              <p:nvCxnSpPr>
                <p:cNvPr id="430" name="Straight Connector 429"/>
                <p:cNvCxnSpPr/>
                <p:nvPr/>
              </p:nvCxnSpPr>
              <p:spPr>
                <a:xfrm>
                  <a:off x="7086485" y="4870824"/>
                  <a:ext cx="0" cy="418352"/>
                </a:xfrm>
                <a:prstGeom prst="line">
                  <a:avLst/>
                </a:prstGeom>
                <a:ln w="9525" cmpd="sng"/>
              </p:spPr>
              <p:style>
                <a:lnRef idx="2">
                  <a:schemeClr val="dk1"/>
                </a:lnRef>
                <a:fillRef idx="1">
                  <a:schemeClr val="lt1"/>
                </a:fillRef>
                <a:effectRef idx="0">
                  <a:schemeClr val="dk1"/>
                </a:effectRef>
                <a:fontRef idx="minor">
                  <a:schemeClr val="dk1"/>
                </a:fontRef>
              </p:style>
            </p:cxnSp>
            <p:cxnSp>
              <p:nvCxnSpPr>
                <p:cNvPr id="431" name="Straight Connector 430"/>
                <p:cNvCxnSpPr/>
                <p:nvPr/>
              </p:nvCxnSpPr>
              <p:spPr>
                <a:xfrm>
                  <a:off x="7461689" y="4870824"/>
                  <a:ext cx="0" cy="418352"/>
                </a:xfrm>
                <a:prstGeom prst="line">
                  <a:avLst/>
                </a:prstGeom>
                <a:ln w="9525" cmpd="sng"/>
              </p:spPr>
              <p:style>
                <a:lnRef idx="2">
                  <a:schemeClr val="dk1"/>
                </a:lnRef>
                <a:fillRef idx="1">
                  <a:schemeClr val="lt1"/>
                </a:fillRef>
                <a:effectRef idx="0">
                  <a:schemeClr val="dk1"/>
                </a:effectRef>
                <a:fontRef idx="minor">
                  <a:schemeClr val="dk1"/>
                </a:fontRef>
              </p:style>
            </p:cxnSp>
            <p:cxnSp>
              <p:nvCxnSpPr>
                <p:cNvPr id="432" name="Straight Connector 431"/>
                <p:cNvCxnSpPr/>
                <p:nvPr/>
              </p:nvCxnSpPr>
              <p:spPr>
                <a:xfrm>
                  <a:off x="7836893" y="4870824"/>
                  <a:ext cx="0" cy="418352"/>
                </a:xfrm>
                <a:prstGeom prst="line">
                  <a:avLst/>
                </a:prstGeom>
                <a:ln w="9525" cmpd="sng"/>
              </p:spPr>
              <p:style>
                <a:lnRef idx="2">
                  <a:schemeClr val="dk1"/>
                </a:lnRef>
                <a:fillRef idx="1">
                  <a:schemeClr val="lt1"/>
                </a:fillRef>
                <a:effectRef idx="0">
                  <a:schemeClr val="dk1"/>
                </a:effectRef>
                <a:fontRef idx="minor">
                  <a:schemeClr val="dk1"/>
                </a:fontRef>
              </p:style>
            </p:cxnSp>
          </p:grpSp>
          <p:grpSp>
            <p:nvGrpSpPr>
              <p:cNvPr id="433" name="Group 432"/>
              <p:cNvGrpSpPr/>
              <p:nvPr/>
            </p:nvGrpSpPr>
            <p:grpSpPr>
              <a:xfrm>
                <a:off x="7460090" y="1583690"/>
                <a:ext cx="1623394" cy="201294"/>
                <a:chOff x="4835957" y="4870824"/>
                <a:chExt cx="3373923" cy="418352"/>
              </a:xfrm>
            </p:grpSpPr>
            <p:sp>
              <p:nvSpPr>
                <p:cNvPr id="434" name="Rectangle 433"/>
                <p:cNvSpPr/>
                <p:nvPr/>
              </p:nvSpPr>
              <p:spPr>
                <a:xfrm>
                  <a:off x="4835957" y="4870824"/>
                  <a:ext cx="3373923" cy="418352"/>
                </a:xfrm>
                <a:prstGeom prst="rect">
                  <a:avLst/>
                </a:prstGeom>
                <a:ln w="9525" cmpd="sng"/>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prstClr val="black"/>
                    </a:solidFill>
                    <a:latin typeface="Calibri"/>
                  </a:endParaRPr>
                </a:p>
              </p:txBody>
            </p:sp>
            <p:cxnSp>
              <p:nvCxnSpPr>
                <p:cNvPr id="435" name="Straight Connector 434"/>
                <p:cNvCxnSpPr/>
                <p:nvPr/>
              </p:nvCxnSpPr>
              <p:spPr>
                <a:xfrm>
                  <a:off x="5210465" y="4870824"/>
                  <a:ext cx="0" cy="418352"/>
                </a:xfrm>
                <a:prstGeom prst="line">
                  <a:avLst/>
                </a:prstGeom>
                <a:ln w="9525" cmpd="sng"/>
              </p:spPr>
              <p:style>
                <a:lnRef idx="2">
                  <a:schemeClr val="dk1"/>
                </a:lnRef>
                <a:fillRef idx="1">
                  <a:schemeClr val="lt1"/>
                </a:fillRef>
                <a:effectRef idx="0">
                  <a:schemeClr val="dk1"/>
                </a:effectRef>
                <a:fontRef idx="minor">
                  <a:schemeClr val="dk1"/>
                </a:fontRef>
              </p:style>
            </p:cxnSp>
            <p:cxnSp>
              <p:nvCxnSpPr>
                <p:cNvPr id="436" name="Straight Connector 435"/>
                <p:cNvCxnSpPr/>
                <p:nvPr/>
              </p:nvCxnSpPr>
              <p:spPr>
                <a:xfrm>
                  <a:off x="5585669" y="4870824"/>
                  <a:ext cx="0" cy="418352"/>
                </a:xfrm>
                <a:prstGeom prst="line">
                  <a:avLst/>
                </a:prstGeom>
                <a:ln w="9525" cmpd="sng"/>
              </p:spPr>
              <p:style>
                <a:lnRef idx="2">
                  <a:schemeClr val="dk1"/>
                </a:lnRef>
                <a:fillRef idx="1">
                  <a:schemeClr val="lt1"/>
                </a:fillRef>
                <a:effectRef idx="0">
                  <a:schemeClr val="dk1"/>
                </a:effectRef>
                <a:fontRef idx="minor">
                  <a:schemeClr val="dk1"/>
                </a:fontRef>
              </p:style>
            </p:cxnSp>
            <p:cxnSp>
              <p:nvCxnSpPr>
                <p:cNvPr id="437" name="Straight Connector 436"/>
                <p:cNvCxnSpPr/>
                <p:nvPr/>
              </p:nvCxnSpPr>
              <p:spPr>
                <a:xfrm>
                  <a:off x="5960873" y="4870824"/>
                  <a:ext cx="0" cy="418352"/>
                </a:xfrm>
                <a:prstGeom prst="line">
                  <a:avLst/>
                </a:prstGeom>
                <a:ln w="9525" cmpd="sng"/>
              </p:spPr>
              <p:style>
                <a:lnRef idx="2">
                  <a:schemeClr val="dk1"/>
                </a:lnRef>
                <a:fillRef idx="1">
                  <a:schemeClr val="lt1"/>
                </a:fillRef>
                <a:effectRef idx="0">
                  <a:schemeClr val="dk1"/>
                </a:effectRef>
                <a:fontRef idx="minor">
                  <a:schemeClr val="dk1"/>
                </a:fontRef>
              </p:style>
            </p:cxnSp>
            <p:cxnSp>
              <p:nvCxnSpPr>
                <p:cNvPr id="438" name="Straight Connector 437"/>
                <p:cNvCxnSpPr/>
                <p:nvPr/>
              </p:nvCxnSpPr>
              <p:spPr>
                <a:xfrm>
                  <a:off x="6336077" y="4870824"/>
                  <a:ext cx="0" cy="418352"/>
                </a:xfrm>
                <a:prstGeom prst="line">
                  <a:avLst/>
                </a:prstGeom>
                <a:ln w="9525" cmpd="sng"/>
              </p:spPr>
              <p:style>
                <a:lnRef idx="2">
                  <a:schemeClr val="dk1"/>
                </a:lnRef>
                <a:fillRef idx="1">
                  <a:schemeClr val="lt1"/>
                </a:fillRef>
                <a:effectRef idx="0">
                  <a:schemeClr val="dk1"/>
                </a:effectRef>
                <a:fontRef idx="minor">
                  <a:schemeClr val="dk1"/>
                </a:fontRef>
              </p:style>
            </p:cxnSp>
            <p:cxnSp>
              <p:nvCxnSpPr>
                <p:cNvPr id="439" name="Straight Connector 438"/>
                <p:cNvCxnSpPr/>
                <p:nvPr/>
              </p:nvCxnSpPr>
              <p:spPr>
                <a:xfrm>
                  <a:off x="6711281" y="4870824"/>
                  <a:ext cx="0" cy="418352"/>
                </a:xfrm>
                <a:prstGeom prst="line">
                  <a:avLst/>
                </a:prstGeom>
                <a:ln w="9525" cmpd="sng"/>
              </p:spPr>
              <p:style>
                <a:lnRef idx="2">
                  <a:schemeClr val="dk1"/>
                </a:lnRef>
                <a:fillRef idx="1">
                  <a:schemeClr val="lt1"/>
                </a:fillRef>
                <a:effectRef idx="0">
                  <a:schemeClr val="dk1"/>
                </a:effectRef>
                <a:fontRef idx="minor">
                  <a:schemeClr val="dk1"/>
                </a:fontRef>
              </p:style>
            </p:cxnSp>
            <p:cxnSp>
              <p:nvCxnSpPr>
                <p:cNvPr id="440" name="Straight Connector 439"/>
                <p:cNvCxnSpPr/>
                <p:nvPr/>
              </p:nvCxnSpPr>
              <p:spPr>
                <a:xfrm>
                  <a:off x="7086485" y="4870824"/>
                  <a:ext cx="0" cy="418352"/>
                </a:xfrm>
                <a:prstGeom prst="line">
                  <a:avLst/>
                </a:prstGeom>
                <a:ln w="9525" cmpd="sng"/>
              </p:spPr>
              <p:style>
                <a:lnRef idx="2">
                  <a:schemeClr val="dk1"/>
                </a:lnRef>
                <a:fillRef idx="1">
                  <a:schemeClr val="lt1"/>
                </a:fillRef>
                <a:effectRef idx="0">
                  <a:schemeClr val="dk1"/>
                </a:effectRef>
                <a:fontRef idx="minor">
                  <a:schemeClr val="dk1"/>
                </a:fontRef>
              </p:style>
            </p:cxnSp>
            <p:cxnSp>
              <p:nvCxnSpPr>
                <p:cNvPr id="441" name="Straight Connector 440"/>
                <p:cNvCxnSpPr/>
                <p:nvPr/>
              </p:nvCxnSpPr>
              <p:spPr>
                <a:xfrm>
                  <a:off x="7461689" y="4870824"/>
                  <a:ext cx="0" cy="418352"/>
                </a:xfrm>
                <a:prstGeom prst="line">
                  <a:avLst/>
                </a:prstGeom>
                <a:ln w="9525" cmpd="sng"/>
              </p:spPr>
              <p:style>
                <a:lnRef idx="2">
                  <a:schemeClr val="dk1"/>
                </a:lnRef>
                <a:fillRef idx="1">
                  <a:schemeClr val="lt1"/>
                </a:fillRef>
                <a:effectRef idx="0">
                  <a:schemeClr val="dk1"/>
                </a:effectRef>
                <a:fontRef idx="minor">
                  <a:schemeClr val="dk1"/>
                </a:fontRef>
              </p:style>
            </p:cxnSp>
            <p:cxnSp>
              <p:nvCxnSpPr>
                <p:cNvPr id="442" name="Straight Connector 441"/>
                <p:cNvCxnSpPr/>
                <p:nvPr/>
              </p:nvCxnSpPr>
              <p:spPr>
                <a:xfrm>
                  <a:off x="7836893" y="4870824"/>
                  <a:ext cx="0" cy="418352"/>
                </a:xfrm>
                <a:prstGeom prst="line">
                  <a:avLst/>
                </a:prstGeom>
                <a:ln w="9525" cmpd="sng"/>
              </p:spPr>
              <p:style>
                <a:lnRef idx="2">
                  <a:schemeClr val="dk1"/>
                </a:lnRef>
                <a:fillRef idx="1">
                  <a:schemeClr val="lt1"/>
                </a:fillRef>
                <a:effectRef idx="0">
                  <a:schemeClr val="dk1"/>
                </a:effectRef>
                <a:fontRef idx="minor">
                  <a:schemeClr val="dk1"/>
                </a:fontRef>
              </p:style>
            </p:cxnSp>
          </p:grpSp>
          <p:grpSp>
            <p:nvGrpSpPr>
              <p:cNvPr id="443" name="Group 442"/>
              <p:cNvGrpSpPr/>
              <p:nvPr/>
            </p:nvGrpSpPr>
            <p:grpSpPr>
              <a:xfrm>
                <a:off x="7460090" y="1776364"/>
                <a:ext cx="1623394" cy="201294"/>
                <a:chOff x="4835957" y="4870824"/>
                <a:chExt cx="3373923" cy="418352"/>
              </a:xfrm>
            </p:grpSpPr>
            <p:sp>
              <p:nvSpPr>
                <p:cNvPr id="444" name="Rectangle 443"/>
                <p:cNvSpPr/>
                <p:nvPr/>
              </p:nvSpPr>
              <p:spPr>
                <a:xfrm>
                  <a:off x="4835957" y="4870824"/>
                  <a:ext cx="3373923" cy="418352"/>
                </a:xfrm>
                <a:prstGeom prst="rect">
                  <a:avLst/>
                </a:prstGeom>
                <a:ln w="9525" cmpd="sng"/>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prstClr val="black"/>
                    </a:solidFill>
                    <a:latin typeface="Calibri"/>
                  </a:endParaRPr>
                </a:p>
              </p:txBody>
            </p:sp>
            <p:cxnSp>
              <p:nvCxnSpPr>
                <p:cNvPr id="445" name="Straight Connector 444"/>
                <p:cNvCxnSpPr/>
                <p:nvPr/>
              </p:nvCxnSpPr>
              <p:spPr>
                <a:xfrm>
                  <a:off x="5210465" y="4870824"/>
                  <a:ext cx="0" cy="418352"/>
                </a:xfrm>
                <a:prstGeom prst="line">
                  <a:avLst/>
                </a:prstGeom>
                <a:ln w="9525" cmpd="sng"/>
              </p:spPr>
              <p:style>
                <a:lnRef idx="2">
                  <a:schemeClr val="dk1"/>
                </a:lnRef>
                <a:fillRef idx="1">
                  <a:schemeClr val="lt1"/>
                </a:fillRef>
                <a:effectRef idx="0">
                  <a:schemeClr val="dk1"/>
                </a:effectRef>
                <a:fontRef idx="minor">
                  <a:schemeClr val="dk1"/>
                </a:fontRef>
              </p:style>
            </p:cxnSp>
            <p:cxnSp>
              <p:nvCxnSpPr>
                <p:cNvPr id="446" name="Straight Connector 445"/>
                <p:cNvCxnSpPr/>
                <p:nvPr/>
              </p:nvCxnSpPr>
              <p:spPr>
                <a:xfrm>
                  <a:off x="5585669" y="4870824"/>
                  <a:ext cx="0" cy="418352"/>
                </a:xfrm>
                <a:prstGeom prst="line">
                  <a:avLst/>
                </a:prstGeom>
                <a:ln w="9525" cmpd="sng"/>
              </p:spPr>
              <p:style>
                <a:lnRef idx="2">
                  <a:schemeClr val="dk1"/>
                </a:lnRef>
                <a:fillRef idx="1">
                  <a:schemeClr val="lt1"/>
                </a:fillRef>
                <a:effectRef idx="0">
                  <a:schemeClr val="dk1"/>
                </a:effectRef>
                <a:fontRef idx="minor">
                  <a:schemeClr val="dk1"/>
                </a:fontRef>
              </p:style>
            </p:cxnSp>
            <p:cxnSp>
              <p:nvCxnSpPr>
                <p:cNvPr id="447" name="Straight Connector 446"/>
                <p:cNvCxnSpPr/>
                <p:nvPr/>
              </p:nvCxnSpPr>
              <p:spPr>
                <a:xfrm>
                  <a:off x="5960873" y="4870824"/>
                  <a:ext cx="0" cy="418352"/>
                </a:xfrm>
                <a:prstGeom prst="line">
                  <a:avLst/>
                </a:prstGeom>
                <a:ln w="9525" cmpd="sng"/>
              </p:spPr>
              <p:style>
                <a:lnRef idx="2">
                  <a:schemeClr val="dk1"/>
                </a:lnRef>
                <a:fillRef idx="1">
                  <a:schemeClr val="lt1"/>
                </a:fillRef>
                <a:effectRef idx="0">
                  <a:schemeClr val="dk1"/>
                </a:effectRef>
                <a:fontRef idx="minor">
                  <a:schemeClr val="dk1"/>
                </a:fontRef>
              </p:style>
            </p:cxnSp>
            <p:cxnSp>
              <p:nvCxnSpPr>
                <p:cNvPr id="448" name="Straight Connector 447"/>
                <p:cNvCxnSpPr/>
                <p:nvPr/>
              </p:nvCxnSpPr>
              <p:spPr>
                <a:xfrm>
                  <a:off x="6336077" y="4870824"/>
                  <a:ext cx="0" cy="418352"/>
                </a:xfrm>
                <a:prstGeom prst="line">
                  <a:avLst/>
                </a:prstGeom>
                <a:ln w="9525" cmpd="sng"/>
              </p:spPr>
              <p:style>
                <a:lnRef idx="2">
                  <a:schemeClr val="dk1"/>
                </a:lnRef>
                <a:fillRef idx="1">
                  <a:schemeClr val="lt1"/>
                </a:fillRef>
                <a:effectRef idx="0">
                  <a:schemeClr val="dk1"/>
                </a:effectRef>
                <a:fontRef idx="minor">
                  <a:schemeClr val="dk1"/>
                </a:fontRef>
              </p:style>
            </p:cxnSp>
            <p:cxnSp>
              <p:nvCxnSpPr>
                <p:cNvPr id="449" name="Straight Connector 448"/>
                <p:cNvCxnSpPr/>
                <p:nvPr/>
              </p:nvCxnSpPr>
              <p:spPr>
                <a:xfrm>
                  <a:off x="6711281" y="4870824"/>
                  <a:ext cx="0" cy="418352"/>
                </a:xfrm>
                <a:prstGeom prst="line">
                  <a:avLst/>
                </a:prstGeom>
                <a:ln w="9525" cmpd="sng"/>
              </p:spPr>
              <p:style>
                <a:lnRef idx="2">
                  <a:schemeClr val="dk1"/>
                </a:lnRef>
                <a:fillRef idx="1">
                  <a:schemeClr val="lt1"/>
                </a:fillRef>
                <a:effectRef idx="0">
                  <a:schemeClr val="dk1"/>
                </a:effectRef>
                <a:fontRef idx="minor">
                  <a:schemeClr val="dk1"/>
                </a:fontRef>
              </p:style>
            </p:cxnSp>
            <p:cxnSp>
              <p:nvCxnSpPr>
                <p:cNvPr id="450" name="Straight Connector 449"/>
                <p:cNvCxnSpPr/>
                <p:nvPr/>
              </p:nvCxnSpPr>
              <p:spPr>
                <a:xfrm>
                  <a:off x="7086485" y="4870824"/>
                  <a:ext cx="0" cy="418352"/>
                </a:xfrm>
                <a:prstGeom prst="line">
                  <a:avLst/>
                </a:prstGeom>
                <a:ln w="9525" cmpd="sng"/>
              </p:spPr>
              <p:style>
                <a:lnRef idx="2">
                  <a:schemeClr val="dk1"/>
                </a:lnRef>
                <a:fillRef idx="1">
                  <a:schemeClr val="lt1"/>
                </a:fillRef>
                <a:effectRef idx="0">
                  <a:schemeClr val="dk1"/>
                </a:effectRef>
                <a:fontRef idx="minor">
                  <a:schemeClr val="dk1"/>
                </a:fontRef>
              </p:style>
            </p:cxnSp>
            <p:cxnSp>
              <p:nvCxnSpPr>
                <p:cNvPr id="451" name="Straight Connector 450"/>
                <p:cNvCxnSpPr/>
                <p:nvPr/>
              </p:nvCxnSpPr>
              <p:spPr>
                <a:xfrm>
                  <a:off x="7461689" y="4870824"/>
                  <a:ext cx="0" cy="418352"/>
                </a:xfrm>
                <a:prstGeom prst="line">
                  <a:avLst/>
                </a:prstGeom>
                <a:ln w="9525" cmpd="sng"/>
              </p:spPr>
              <p:style>
                <a:lnRef idx="2">
                  <a:schemeClr val="dk1"/>
                </a:lnRef>
                <a:fillRef idx="1">
                  <a:schemeClr val="lt1"/>
                </a:fillRef>
                <a:effectRef idx="0">
                  <a:schemeClr val="dk1"/>
                </a:effectRef>
                <a:fontRef idx="minor">
                  <a:schemeClr val="dk1"/>
                </a:fontRef>
              </p:style>
            </p:cxnSp>
            <p:cxnSp>
              <p:nvCxnSpPr>
                <p:cNvPr id="452" name="Straight Connector 451"/>
                <p:cNvCxnSpPr/>
                <p:nvPr/>
              </p:nvCxnSpPr>
              <p:spPr>
                <a:xfrm>
                  <a:off x="7836893" y="4870824"/>
                  <a:ext cx="0" cy="418352"/>
                </a:xfrm>
                <a:prstGeom prst="line">
                  <a:avLst/>
                </a:prstGeom>
                <a:ln w="9525" cmpd="sng"/>
              </p:spPr>
              <p:style>
                <a:lnRef idx="2">
                  <a:schemeClr val="dk1"/>
                </a:lnRef>
                <a:fillRef idx="1">
                  <a:schemeClr val="lt1"/>
                </a:fillRef>
                <a:effectRef idx="0">
                  <a:schemeClr val="dk1"/>
                </a:effectRef>
                <a:fontRef idx="minor">
                  <a:schemeClr val="dk1"/>
                </a:fontRef>
              </p:style>
            </p:cxnSp>
          </p:grpSp>
          <p:grpSp>
            <p:nvGrpSpPr>
              <p:cNvPr id="453" name="Group 452"/>
              <p:cNvGrpSpPr/>
              <p:nvPr/>
            </p:nvGrpSpPr>
            <p:grpSpPr>
              <a:xfrm>
                <a:off x="7460090" y="1969038"/>
                <a:ext cx="1623394" cy="201294"/>
                <a:chOff x="4835957" y="4870824"/>
                <a:chExt cx="3373923" cy="418352"/>
              </a:xfrm>
            </p:grpSpPr>
            <p:sp>
              <p:nvSpPr>
                <p:cNvPr id="454" name="Rectangle 453"/>
                <p:cNvSpPr/>
                <p:nvPr/>
              </p:nvSpPr>
              <p:spPr>
                <a:xfrm>
                  <a:off x="4835957" y="4870824"/>
                  <a:ext cx="3373923" cy="418352"/>
                </a:xfrm>
                <a:prstGeom prst="rect">
                  <a:avLst/>
                </a:prstGeom>
                <a:ln w="9525" cmpd="sng"/>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prstClr val="black"/>
                    </a:solidFill>
                    <a:latin typeface="Calibri"/>
                  </a:endParaRPr>
                </a:p>
              </p:txBody>
            </p:sp>
            <p:cxnSp>
              <p:nvCxnSpPr>
                <p:cNvPr id="455" name="Straight Connector 454"/>
                <p:cNvCxnSpPr/>
                <p:nvPr/>
              </p:nvCxnSpPr>
              <p:spPr>
                <a:xfrm>
                  <a:off x="5210465" y="4870824"/>
                  <a:ext cx="0" cy="418352"/>
                </a:xfrm>
                <a:prstGeom prst="line">
                  <a:avLst/>
                </a:prstGeom>
                <a:ln w="9525" cmpd="sng"/>
              </p:spPr>
              <p:style>
                <a:lnRef idx="2">
                  <a:schemeClr val="dk1"/>
                </a:lnRef>
                <a:fillRef idx="1">
                  <a:schemeClr val="lt1"/>
                </a:fillRef>
                <a:effectRef idx="0">
                  <a:schemeClr val="dk1"/>
                </a:effectRef>
                <a:fontRef idx="minor">
                  <a:schemeClr val="dk1"/>
                </a:fontRef>
              </p:style>
            </p:cxnSp>
            <p:cxnSp>
              <p:nvCxnSpPr>
                <p:cNvPr id="456" name="Straight Connector 455"/>
                <p:cNvCxnSpPr/>
                <p:nvPr/>
              </p:nvCxnSpPr>
              <p:spPr>
                <a:xfrm>
                  <a:off x="5585669" y="4870824"/>
                  <a:ext cx="0" cy="418352"/>
                </a:xfrm>
                <a:prstGeom prst="line">
                  <a:avLst/>
                </a:prstGeom>
                <a:ln w="9525" cmpd="sng"/>
              </p:spPr>
              <p:style>
                <a:lnRef idx="2">
                  <a:schemeClr val="dk1"/>
                </a:lnRef>
                <a:fillRef idx="1">
                  <a:schemeClr val="lt1"/>
                </a:fillRef>
                <a:effectRef idx="0">
                  <a:schemeClr val="dk1"/>
                </a:effectRef>
                <a:fontRef idx="minor">
                  <a:schemeClr val="dk1"/>
                </a:fontRef>
              </p:style>
            </p:cxnSp>
            <p:cxnSp>
              <p:nvCxnSpPr>
                <p:cNvPr id="457" name="Straight Connector 456"/>
                <p:cNvCxnSpPr/>
                <p:nvPr/>
              </p:nvCxnSpPr>
              <p:spPr>
                <a:xfrm>
                  <a:off x="5960873" y="4870824"/>
                  <a:ext cx="0" cy="418352"/>
                </a:xfrm>
                <a:prstGeom prst="line">
                  <a:avLst/>
                </a:prstGeom>
                <a:ln w="9525" cmpd="sng"/>
              </p:spPr>
              <p:style>
                <a:lnRef idx="2">
                  <a:schemeClr val="dk1"/>
                </a:lnRef>
                <a:fillRef idx="1">
                  <a:schemeClr val="lt1"/>
                </a:fillRef>
                <a:effectRef idx="0">
                  <a:schemeClr val="dk1"/>
                </a:effectRef>
                <a:fontRef idx="minor">
                  <a:schemeClr val="dk1"/>
                </a:fontRef>
              </p:style>
            </p:cxnSp>
            <p:cxnSp>
              <p:nvCxnSpPr>
                <p:cNvPr id="458" name="Straight Connector 457"/>
                <p:cNvCxnSpPr/>
                <p:nvPr/>
              </p:nvCxnSpPr>
              <p:spPr>
                <a:xfrm>
                  <a:off x="6336077" y="4870824"/>
                  <a:ext cx="0" cy="418352"/>
                </a:xfrm>
                <a:prstGeom prst="line">
                  <a:avLst/>
                </a:prstGeom>
                <a:ln w="9525" cmpd="sng"/>
              </p:spPr>
              <p:style>
                <a:lnRef idx="2">
                  <a:schemeClr val="dk1"/>
                </a:lnRef>
                <a:fillRef idx="1">
                  <a:schemeClr val="lt1"/>
                </a:fillRef>
                <a:effectRef idx="0">
                  <a:schemeClr val="dk1"/>
                </a:effectRef>
                <a:fontRef idx="minor">
                  <a:schemeClr val="dk1"/>
                </a:fontRef>
              </p:style>
            </p:cxnSp>
            <p:cxnSp>
              <p:nvCxnSpPr>
                <p:cNvPr id="459" name="Straight Connector 458"/>
                <p:cNvCxnSpPr/>
                <p:nvPr/>
              </p:nvCxnSpPr>
              <p:spPr>
                <a:xfrm>
                  <a:off x="6711281" y="4870824"/>
                  <a:ext cx="0" cy="418352"/>
                </a:xfrm>
                <a:prstGeom prst="line">
                  <a:avLst/>
                </a:prstGeom>
                <a:ln w="9525" cmpd="sng"/>
              </p:spPr>
              <p:style>
                <a:lnRef idx="2">
                  <a:schemeClr val="dk1"/>
                </a:lnRef>
                <a:fillRef idx="1">
                  <a:schemeClr val="lt1"/>
                </a:fillRef>
                <a:effectRef idx="0">
                  <a:schemeClr val="dk1"/>
                </a:effectRef>
                <a:fontRef idx="minor">
                  <a:schemeClr val="dk1"/>
                </a:fontRef>
              </p:style>
            </p:cxnSp>
            <p:cxnSp>
              <p:nvCxnSpPr>
                <p:cNvPr id="460" name="Straight Connector 459"/>
                <p:cNvCxnSpPr/>
                <p:nvPr/>
              </p:nvCxnSpPr>
              <p:spPr>
                <a:xfrm>
                  <a:off x="7086485" y="4870824"/>
                  <a:ext cx="0" cy="418352"/>
                </a:xfrm>
                <a:prstGeom prst="line">
                  <a:avLst/>
                </a:prstGeom>
                <a:ln w="9525" cmpd="sng"/>
              </p:spPr>
              <p:style>
                <a:lnRef idx="2">
                  <a:schemeClr val="dk1"/>
                </a:lnRef>
                <a:fillRef idx="1">
                  <a:schemeClr val="lt1"/>
                </a:fillRef>
                <a:effectRef idx="0">
                  <a:schemeClr val="dk1"/>
                </a:effectRef>
                <a:fontRef idx="minor">
                  <a:schemeClr val="dk1"/>
                </a:fontRef>
              </p:style>
            </p:cxnSp>
            <p:cxnSp>
              <p:nvCxnSpPr>
                <p:cNvPr id="461" name="Straight Connector 460"/>
                <p:cNvCxnSpPr/>
                <p:nvPr/>
              </p:nvCxnSpPr>
              <p:spPr>
                <a:xfrm>
                  <a:off x="7461689" y="4870824"/>
                  <a:ext cx="0" cy="418352"/>
                </a:xfrm>
                <a:prstGeom prst="line">
                  <a:avLst/>
                </a:prstGeom>
                <a:ln w="9525" cmpd="sng"/>
              </p:spPr>
              <p:style>
                <a:lnRef idx="2">
                  <a:schemeClr val="dk1"/>
                </a:lnRef>
                <a:fillRef idx="1">
                  <a:schemeClr val="lt1"/>
                </a:fillRef>
                <a:effectRef idx="0">
                  <a:schemeClr val="dk1"/>
                </a:effectRef>
                <a:fontRef idx="minor">
                  <a:schemeClr val="dk1"/>
                </a:fontRef>
              </p:style>
            </p:cxnSp>
            <p:cxnSp>
              <p:nvCxnSpPr>
                <p:cNvPr id="462" name="Straight Connector 461"/>
                <p:cNvCxnSpPr/>
                <p:nvPr/>
              </p:nvCxnSpPr>
              <p:spPr>
                <a:xfrm>
                  <a:off x="7836893" y="4870824"/>
                  <a:ext cx="0" cy="418352"/>
                </a:xfrm>
                <a:prstGeom prst="line">
                  <a:avLst/>
                </a:prstGeom>
                <a:ln w="9525" cmpd="sng"/>
              </p:spPr>
              <p:style>
                <a:lnRef idx="2">
                  <a:schemeClr val="dk1"/>
                </a:lnRef>
                <a:fillRef idx="1">
                  <a:schemeClr val="lt1"/>
                </a:fillRef>
                <a:effectRef idx="0">
                  <a:schemeClr val="dk1"/>
                </a:effectRef>
                <a:fontRef idx="minor">
                  <a:schemeClr val="dk1"/>
                </a:fontRef>
              </p:style>
            </p:cxnSp>
          </p:grpSp>
          <p:grpSp>
            <p:nvGrpSpPr>
              <p:cNvPr id="463" name="Group 462"/>
              <p:cNvGrpSpPr/>
              <p:nvPr/>
            </p:nvGrpSpPr>
            <p:grpSpPr>
              <a:xfrm>
                <a:off x="7460090" y="2161712"/>
                <a:ext cx="1623394" cy="201294"/>
                <a:chOff x="4835957" y="4870824"/>
                <a:chExt cx="3373923" cy="418352"/>
              </a:xfrm>
            </p:grpSpPr>
            <p:sp>
              <p:nvSpPr>
                <p:cNvPr id="464" name="Rectangle 463"/>
                <p:cNvSpPr/>
                <p:nvPr/>
              </p:nvSpPr>
              <p:spPr>
                <a:xfrm>
                  <a:off x="4835957" y="4870824"/>
                  <a:ext cx="3373923" cy="418352"/>
                </a:xfrm>
                <a:prstGeom prst="rect">
                  <a:avLst/>
                </a:prstGeom>
                <a:ln w="9525" cmpd="sng"/>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prstClr val="black"/>
                    </a:solidFill>
                    <a:latin typeface="Calibri"/>
                  </a:endParaRPr>
                </a:p>
              </p:txBody>
            </p:sp>
            <p:cxnSp>
              <p:nvCxnSpPr>
                <p:cNvPr id="465" name="Straight Connector 464"/>
                <p:cNvCxnSpPr/>
                <p:nvPr/>
              </p:nvCxnSpPr>
              <p:spPr>
                <a:xfrm>
                  <a:off x="5210465" y="4870824"/>
                  <a:ext cx="0" cy="418352"/>
                </a:xfrm>
                <a:prstGeom prst="line">
                  <a:avLst/>
                </a:prstGeom>
                <a:ln w="9525" cmpd="sng"/>
              </p:spPr>
              <p:style>
                <a:lnRef idx="2">
                  <a:schemeClr val="dk1"/>
                </a:lnRef>
                <a:fillRef idx="1">
                  <a:schemeClr val="lt1"/>
                </a:fillRef>
                <a:effectRef idx="0">
                  <a:schemeClr val="dk1"/>
                </a:effectRef>
                <a:fontRef idx="minor">
                  <a:schemeClr val="dk1"/>
                </a:fontRef>
              </p:style>
            </p:cxnSp>
            <p:cxnSp>
              <p:nvCxnSpPr>
                <p:cNvPr id="466" name="Straight Connector 465"/>
                <p:cNvCxnSpPr/>
                <p:nvPr/>
              </p:nvCxnSpPr>
              <p:spPr>
                <a:xfrm>
                  <a:off x="5585669" y="4870824"/>
                  <a:ext cx="0" cy="418352"/>
                </a:xfrm>
                <a:prstGeom prst="line">
                  <a:avLst/>
                </a:prstGeom>
                <a:ln w="9525" cmpd="sng"/>
              </p:spPr>
              <p:style>
                <a:lnRef idx="2">
                  <a:schemeClr val="dk1"/>
                </a:lnRef>
                <a:fillRef idx="1">
                  <a:schemeClr val="lt1"/>
                </a:fillRef>
                <a:effectRef idx="0">
                  <a:schemeClr val="dk1"/>
                </a:effectRef>
                <a:fontRef idx="minor">
                  <a:schemeClr val="dk1"/>
                </a:fontRef>
              </p:style>
            </p:cxnSp>
            <p:cxnSp>
              <p:nvCxnSpPr>
                <p:cNvPr id="467" name="Straight Connector 466"/>
                <p:cNvCxnSpPr/>
                <p:nvPr/>
              </p:nvCxnSpPr>
              <p:spPr>
                <a:xfrm>
                  <a:off x="5960873" y="4870824"/>
                  <a:ext cx="0" cy="418352"/>
                </a:xfrm>
                <a:prstGeom prst="line">
                  <a:avLst/>
                </a:prstGeom>
                <a:ln w="9525" cmpd="sng"/>
              </p:spPr>
              <p:style>
                <a:lnRef idx="2">
                  <a:schemeClr val="dk1"/>
                </a:lnRef>
                <a:fillRef idx="1">
                  <a:schemeClr val="lt1"/>
                </a:fillRef>
                <a:effectRef idx="0">
                  <a:schemeClr val="dk1"/>
                </a:effectRef>
                <a:fontRef idx="minor">
                  <a:schemeClr val="dk1"/>
                </a:fontRef>
              </p:style>
            </p:cxnSp>
            <p:cxnSp>
              <p:nvCxnSpPr>
                <p:cNvPr id="468" name="Straight Connector 467"/>
                <p:cNvCxnSpPr/>
                <p:nvPr/>
              </p:nvCxnSpPr>
              <p:spPr>
                <a:xfrm>
                  <a:off x="6336077" y="4870824"/>
                  <a:ext cx="0" cy="418352"/>
                </a:xfrm>
                <a:prstGeom prst="line">
                  <a:avLst/>
                </a:prstGeom>
                <a:ln w="9525" cmpd="sng"/>
              </p:spPr>
              <p:style>
                <a:lnRef idx="2">
                  <a:schemeClr val="dk1"/>
                </a:lnRef>
                <a:fillRef idx="1">
                  <a:schemeClr val="lt1"/>
                </a:fillRef>
                <a:effectRef idx="0">
                  <a:schemeClr val="dk1"/>
                </a:effectRef>
                <a:fontRef idx="minor">
                  <a:schemeClr val="dk1"/>
                </a:fontRef>
              </p:style>
            </p:cxnSp>
            <p:cxnSp>
              <p:nvCxnSpPr>
                <p:cNvPr id="469" name="Straight Connector 468"/>
                <p:cNvCxnSpPr/>
                <p:nvPr/>
              </p:nvCxnSpPr>
              <p:spPr>
                <a:xfrm>
                  <a:off x="6711281" y="4870824"/>
                  <a:ext cx="0" cy="418352"/>
                </a:xfrm>
                <a:prstGeom prst="line">
                  <a:avLst/>
                </a:prstGeom>
                <a:ln w="9525" cmpd="sng"/>
              </p:spPr>
              <p:style>
                <a:lnRef idx="2">
                  <a:schemeClr val="dk1"/>
                </a:lnRef>
                <a:fillRef idx="1">
                  <a:schemeClr val="lt1"/>
                </a:fillRef>
                <a:effectRef idx="0">
                  <a:schemeClr val="dk1"/>
                </a:effectRef>
                <a:fontRef idx="minor">
                  <a:schemeClr val="dk1"/>
                </a:fontRef>
              </p:style>
            </p:cxnSp>
            <p:cxnSp>
              <p:nvCxnSpPr>
                <p:cNvPr id="470" name="Straight Connector 469"/>
                <p:cNvCxnSpPr/>
                <p:nvPr/>
              </p:nvCxnSpPr>
              <p:spPr>
                <a:xfrm>
                  <a:off x="7086485" y="4870824"/>
                  <a:ext cx="0" cy="418352"/>
                </a:xfrm>
                <a:prstGeom prst="line">
                  <a:avLst/>
                </a:prstGeom>
                <a:ln w="9525" cmpd="sng"/>
              </p:spPr>
              <p:style>
                <a:lnRef idx="2">
                  <a:schemeClr val="dk1"/>
                </a:lnRef>
                <a:fillRef idx="1">
                  <a:schemeClr val="lt1"/>
                </a:fillRef>
                <a:effectRef idx="0">
                  <a:schemeClr val="dk1"/>
                </a:effectRef>
                <a:fontRef idx="minor">
                  <a:schemeClr val="dk1"/>
                </a:fontRef>
              </p:style>
            </p:cxnSp>
            <p:cxnSp>
              <p:nvCxnSpPr>
                <p:cNvPr id="471" name="Straight Connector 470"/>
                <p:cNvCxnSpPr/>
                <p:nvPr/>
              </p:nvCxnSpPr>
              <p:spPr>
                <a:xfrm>
                  <a:off x="7461689" y="4870824"/>
                  <a:ext cx="0" cy="418352"/>
                </a:xfrm>
                <a:prstGeom prst="line">
                  <a:avLst/>
                </a:prstGeom>
                <a:ln w="9525" cmpd="sng"/>
              </p:spPr>
              <p:style>
                <a:lnRef idx="2">
                  <a:schemeClr val="dk1"/>
                </a:lnRef>
                <a:fillRef idx="1">
                  <a:schemeClr val="lt1"/>
                </a:fillRef>
                <a:effectRef idx="0">
                  <a:schemeClr val="dk1"/>
                </a:effectRef>
                <a:fontRef idx="minor">
                  <a:schemeClr val="dk1"/>
                </a:fontRef>
              </p:style>
            </p:cxnSp>
            <p:cxnSp>
              <p:nvCxnSpPr>
                <p:cNvPr id="472" name="Straight Connector 471"/>
                <p:cNvCxnSpPr/>
                <p:nvPr/>
              </p:nvCxnSpPr>
              <p:spPr>
                <a:xfrm>
                  <a:off x="7836893" y="4870824"/>
                  <a:ext cx="0" cy="418352"/>
                </a:xfrm>
                <a:prstGeom prst="line">
                  <a:avLst/>
                </a:prstGeom>
                <a:ln w="9525" cmpd="sng"/>
              </p:spPr>
              <p:style>
                <a:lnRef idx="2">
                  <a:schemeClr val="dk1"/>
                </a:lnRef>
                <a:fillRef idx="1">
                  <a:schemeClr val="lt1"/>
                </a:fillRef>
                <a:effectRef idx="0">
                  <a:schemeClr val="dk1"/>
                </a:effectRef>
                <a:fontRef idx="minor">
                  <a:schemeClr val="dk1"/>
                </a:fontRef>
              </p:style>
            </p:cxnSp>
          </p:grpSp>
          <p:grpSp>
            <p:nvGrpSpPr>
              <p:cNvPr id="473" name="Group 472"/>
              <p:cNvGrpSpPr/>
              <p:nvPr/>
            </p:nvGrpSpPr>
            <p:grpSpPr>
              <a:xfrm>
                <a:off x="7460090" y="2354386"/>
                <a:ext cx="1623394" cy="201294"/>
                <a:chOff x="4835957" y="4870824"/>
                <a:chExt cx="3373923" cy="418352"/>
              </a:xfrm>
            </p:grpSpPr>
            <p:sp>
              <p:nvSpPr>
                <p:cNvPr id="474" name="Rectangle 473"/>
                <p:cNvSpPr/>
                <p:nvPr/>
              </p:nvSpPr>
              <p:spPr>
                <a:xfrm>
                  <a:off x="4835957" y="4870824"/>
                  <a:ext cx="3373923" cy="418352"/>
                </a:xfrm>
                <a:prstGeom prst="rect">
                  <a:avLst/>
                </a:prstGeom>
                <a:ln w="9525" cmpd="sng"/>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prstClr val="black"/>
                    </a:solidFill>
                    <a:latin typeface="Calibri"/>
                  </a:endParaRPr>
                </a:p>
              </p:txBody>
            </p:sp>
            <p:cxnSp>
              <p:nvCxnSpPr>
                <p:cNvPr id="475" name="Straight Connector 474"/>
                <p:cNvCxnSpPr/>
                <p:nvPr/>
              </p:nvCxnSpPr>
              <p:spPr>
                <a:xfrm>
                  <a:off x="5210465" y="4870824"/>
                  <a:ext cx="0" cy="418352"/>
                </a:xfrm>
                <a:prstGeom prst="line">
                  <a:avLst/>
                </a:prstGeom>
                <a:ln w="9525" cmpd="sng"/>
              </p:spPr>
              <p:style>
                <a:lnRef idx="2">
                  <a:schemeClr val="dk1"/>
                </a:lnRef>
                <a:fillRef idx="1">
                  <a:schemeClr val="lt1"/>
                </a:fillRef>
                <a:effectRef idx="0">
                  <a:schemeClr val="dk1"/>
                </a:effectRef>
                <a:fontRef idx="minor">
                  <a:schemeClr val="dk1"/>
                </a:fontRef>
              </p:style>
            </p:cxnSp>
            <p:cxnSp>
              <p:nvCxnSpPr>
                <p:cNvPr id="476" name="Straight Connector 475"/>
                <p:cNvCxnSpPr/>
                <p:nvPr/>
              </p:nvCxnSpPr>
              <p:spPr>
                <a:xfrm>
                  <a:off x="5585669" y="4870824"/>
                  <a:ext cx="0" cy="418352"/>
                </a:xfrm>
                <a:prstGeom prst="line">
                  <a:avLst/>
                </a:prstGeom>
                <a:ln w="9525" cmpd="sng"/>
              </p:spPr>
              <p:style>
                <a:lnRef idx="2">
                  <a:schemeClr val="dk1"/>
                </a:lnRef>
                <a:fillRef idx="1">
                  <a:schemeClr val="lt1"/>
                </a:fillRef>
                <a:effectRef idx="0">
                  <a:schemeClr val="dk1"/>
                </a:effectRef>
                <a:fontRef idx="minor">
                  <a:schemeClr val="dk1"/>
                </a:fontRef>
              </p:style>
            </p:cxnSp>
            <p:cxnSp>
              <p:nvCxnSpPr>
                <p:cNvPr id="477" name="Straight Connector 476"/>
                <p:cNvCxnSpPr/>
                <p:nvPr/>
              </p:nvCxnSpPr>
              <p:spPr>
                <a:xfrm>
                  <a:off x="5960873" y="4870824"/>
                  <a:ext cx="0" cy="418352"/>
                </a:xfrm>
                <a:prstGeom prst="line">
                  <a:avLst/>
                </a:prstGeom>
                <a:ln w="9525" cmpd="sng"/>
              </p:spPr>
              <p:style>
                <a:lnRef idx="2">
                  <a:schemeClr val="dk1"/>
                </a:lnRef>
                <a:fillRef idx="1">
                  <a:schemeClr val="lt1"/>
                </a:fillRef>
                <a:effectRef idx="0">
                  <a:schemeClr val="dk1"/>
                </a:effectRef>
                <a:fontRef idx="minor">
                  <a:schemeClr val="dk1"/>
                </a:fontRef>
              </p:style>
            </p:cxnSp>
            <p:cxnSp>
              <p:nvCxnSpPr>
                <p:cNvPr id="478" name="Straight Connector 477"/>
                <p:cNvCxnSpPr/>
                <p:nvPr/>
              </p:nvCxnSpPr>
              <p:spPr>
                <a:xfrm>
                  <a:off x="6336077" y="4870824"/>
                  <a:ext cx="0" cy="418352"/>
                </a:xfrm>
                <a:prstGeom prst="line">
                  <a:avLst/>
                </a:prstGeom>
                <a:ln w="9525" cmpd="sng"/>
              </p:spPr>
              <p:style>
                <a:lnRef idx="2">
                  <a:schemeClr val="dk1"/>
                </a:lnRef>
                <a:fillRef idx="1">
                  <a:schemeClr val="lt1"/>
                </a:fillRef>
                <a:effectRef idx="0">
                  <a:schemeClr val="dk1"/>
                </a:effectRef>
                <a:fontRef idx="minor">
                  <a:schemeClr val="dk1"/>
                </a:fontRef>
              </p:style>
            </p:cxnSp>
            <p:cxnSp>
              <p:nvCxnSpPr>
                <p:cNvPr id="479" name="Straight Connector 478"/>
                <p:cNvCxnSpPr/>
                <p:nvPr/>
              </p:nvCxnSpPr>
              <p:spPr>
                <a:xfrm>
                  <a:off x="6711281" y="4870824"/>
                  <a:ext cx="0" cy="418352"/>
                </a:xfrm>
                <a:prstGeom prst="line">
                  <a:avLst/>
                </a:prstGeom>
                <a:ln w="9525" cmpd="sng"/>
              </p:spPr>
              <p:style>
                <a:lnRef idx="2">
                  <a:schemeClr val="dk1"/>
                </a:lnRef>
                <a:fillRef idx="1">
                  <a:schemeClr val="lt1"/>
                </a:fillRef>
                <a:effectRef idx="0">
                  <a:schemeClr val="dk1"/>
                </a:effectRef>
                <a:fontRef idx="minor">
                  <a:schemeClr val="dk1"/>
                </a:fontRef>
              </p:style>
            </p:cxnSp>
            <p:cxnSp>
              <p:nvCxnSpPr>
                <p:cNvPr id="480" name="Straight Connector 479"/>
                <p:cNvCxnSpPr/>
                <p:nvPr/>
              </p:nvCxnSpPr>
              <p:spPr>
                <a:xfrm>
                  <a:off x="7086485" y="4870824"/>
                  <a:ext cx="0" cy="418352"/>
                </a:xfrm>
                <a:prstGeom prst="line">
                  <a:avLst/>
                </a:prstGeom>
                <a:ln w="9525" cmpd="sng"/>
              </p:spPr>
              <p:style>
                <a:lnRef idx="2">
                  <a:schemeClr val="dk1"/>
                </a:lnRef>
                <a:fillRef idx="1">
                  <a:schemeClr val="lt1"/>
                </a:fillRef>
                <a:effectRef idx="0">
                  <a:schemeClr val="dk1"/>
                </a:effectRef>
                <a:fontRef idx="minor">
                  <a:schemeClr val="dk1"/>
                </a:fontRef>
              </p:style>
            </p:cxnSp>
            <p:cxnSp>
              <p:nvCxnSpPr>
                <p:cNvPr id="481" name="Straight Connector 480"/>
                <p:cNvCxnSpPr/>
                <p:nvPr/>
              </p:nvCxnSpPr>
              <p:spPr>
                <a:xfrm>
                  <a:off x="7461689" y="4870824"/>
                  <a:ext cx="0" cy="418352"/>
                </a:xfrm>
                <a:prstGeom prst="line">
                  <a:avLst/>
                </a:prstGeom>
                <a:ln w="9525" cmpd="sng"/>
              </p:spPr>
              <p:style>
                <a:lnRef idx="2">
                  <a:schemeClr val="dk1"/>
                </a:lnRef>
                <a:fillRef idx="1">
                  <a:schemeClr val="lt1"/>
                </a:fillRef>
                <a:effectRef idx="0">
                  <a:schemeClr val="dk1"/>
                </a:effectRef>
                <a:fontRef idx="minor">
                  <a:schemeClr val="dk1"/>
                </a:fontRef>
              </p:style>
            </p:cxnSp>
            <p:cxnSp>
              <p:nvCxnSpPr>
                <p:cNvPr id="482" name="Straight Connector 481"/>
                <p:cNvCxnSpPr/>
                <p:nvPr/>
              </p:nvCxnSpPr>
              <p:spPr>
                <a:xfrm>
                  <a:off x="7836893" y="4870824"/>
                  <a:ext cx="0" cy="418352"/>
                </a:xfrm>
                <a:prstGeom prst="line">
                  <a:avLst/>
                </a:prstGeom>
                <a:ln w="9525" cmpd="sng"/>
              </p:spPr>
              <p:style>
                <a:lnRef idx="2">
                  <a:schemeClr val="dk1"/>
                </a:lnRef>
                <a:fillRef idx="1">
                  <a:schemeClr val="lt1"/>
                </a:fillRef>
                <a:effectRef idx="0">
                  <a:schemeClr val="dk1"/>
                </a:effectRef>
                <a:fontRef idx="minor">
                  <a:schemeClr val="dk1"/>
                </a:fontRef>
              </p:style>
            </p:cxnSp>
          </p:grpSp>
          <p:grpSp>
            <p:nvGrpSpPr>
              <p:cNvPr id="483" name="Group 482"/>
              <p:cNvGrpSpPr/>
              <p:nvPr/>
            </p:nvGrpSpPr>
            <p:grpSpPr>
              <a:xfrm>
                <a:off x="7460090" y="2547059"/>
                <a:ext cx="1623394" cy="201294"/>
                <a:chOff x="4835957" y="4870824"/>
                <a:chExt cx="3373923" cy="418352"/>
              </a:xfrm>
            </p:grpSpPr>
            <p:sp>
              <p:nvSpPr>
                <p:cNvPr id="484" name="Rectangle 483"/>
                <p:cNvSpPr/>
                <p:nvPr/>
              </p:nvSpPr>
              <p:spPr>
                <a:xfrm>
                  <a:off x="4835957" y="4870824"/>
                  <a:ext cx="3373923" cy="418352"/>
                </a:xfrm>
                <a:prstGeom prst="rect">
                  <a:avLst/>
                </a:prstGeom>
                <a:ln w="9525" cmpd="sng"/>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prstClr val="black"/>
                    </a:solidFill>
                    <a:latin typeface="Calibri"/>
                  </a:endParaRPr>
                </a:p>
              </p:txBody>
            </p:sp>
            <p:cxnSp>
              <p:nvCxnSpPr>
                <p:cNvPr id="485" name="Straight Connector 484"/>
                <p:cNvCxnSpPr/>
                <p:nvPr/>
              </p:nvCxnSpPr>
              <p:spPr>
                <a:xfrm>
                  <a:off x="5210465" y="4870824"/>
                  <a:ext cx="0" cy="418352"/>
                </a:xfrm>
                <a:prstGeom prst="line">
                  <a:avLst/>
                </a:prstGeom>
                <a:ln w="9525" cmpd="sng"/>
              </p:spPr>
              <p:style>
                <a:lnRef idx="2">
                  <a:schemeClr val="dk1"/>
                </a:lnRef>
                <a:fillRef idx="1">
                  <a:schemeClr val="lt1"/>
                </a:fillRef>
                <a:effectRef idx="0">
                  <a:schemeClr val="dk1"/>
                </a:effectRef>
                <a:fontRef idx="minor">
                  <a:schemeClr val="dk1"/>
                </a:fontRef>
              </p:style>
            </p:cxnSp>
            <p:cxnSp>
              <p:nvCxnSpPr>
                <p:cNvPr id="486" name="Straight Connector 485"/>
                <p:cNvCxnSpPr/>
                <p:nvPr/>
              </p:nvCxnSpPr>
              <p:spPr>
                <a:xfrm>
                  <a:off x="5585669" y="4870824"/>
                  <a:ext cx="0" cy="418352"/>
                </a:xfrm>
                <a:prstGeom prst="line">
                  <a:avLst/>
                </a:prstGeom>
                <a:ln w="9525" cmpd="sng"/>
              </p:spPr>
              <p:style>
                <a:lnRef idx="2">
                  <a:schemeClr val="dk1"/>
                </a:lnRef>
                <a:fillRef idx="1">
                  <a:schemeClr val="lt1"/>
                </a:fillRef>
                <a:effectRef idx="0">
                  <a:schemeClr val="dk1"/>
                </a:effectRef>
                <a:fontRef idx="minor">
                  <a:schemeClr val="dk1"/>
                </a:fontRef>
              </p:style>
            </p:cxnSp>
            <p:cxnSp>
              <p:nvCxnSpPr>
                <p:cNvPr id="487" name="Straight Connector 486"/>
                <p:cNvCxnSpPr/>
                <p:nvPr/>
              </p:nvCxnSpPr>
              <p:spPr>
                <a:xfrm>
                  <a:off x="5960873" y="4870824"/>
                  <a:ext cx="0" cy="418352"/>
                </a:xfrm>
                <a:prstGeom prst="line">
                  <a:avLst/>
                </a:prstGeom>
                <a:ln w="9525" cmpd="sng"/>
              </p:spPr>
              <p:style>
                <a:lnRef idx="2">
                  <a:schemeClr val="dk1"/>
                </a:lnRef>
                <a:fillRef idx="1">
                  <a:schemeClr val="lt1"/>
                </a:fillRef>
                <a:effectRef idx="0">
                  <a:schemeClr val="dk1"/>
                </a:effectRef>
                <a:fontRef idx="minor">
                  <a:schemeClr val="dk1"/>
                </a:fontRef>
              </p:style>
            </p:cxnSp>
            <p:cxnSp>
              <p:nvCxnSpPr>
                <p:cNvPr id="488" name="Straight Connector 487"/>
                <p:cNvCxnSpPr/>
                <p:nvPr/>
              </p:nvCxnSpPr>
              <p:spPr>
                <a:xfrm>
                  <a:off x="6336077" y="4870824"/>
                  <a:ext cx="0" cy="418352"/>
                </a:xfrm>
                <a:prstGeom prst="line">
                  <a:avLst/>
                </a:prstGeom>
                <a:ln w="9525" cmpd="sng"/>
              </p:spPr>
              <p:style>
                <a:lnRef idx="2">
                  <a:schemeClr val="dk1"/>
                </a:lnRef>
                <a:fillRef idx="1">
                  <a:schemeClr val="lt1"/>
                </a:fillRef>
                <a:effectRef idx="0">
                  <a:schemeClr val="dk1"/>
                </a:effectRef>
                <a:fontRef idx="minor">
                  <a:schemeClr val="dk1"/>
                </a:fontRef>
              </p:style>
            </p:cxnSp>
            <p:cxnSp>
              <p:nvCxnSpPr>
                <p:cNvPr id="489" name="Straight Connector 488"/>
                <p:cNvCxnSpPr/>
                <p:nvPr/>
              </p:nvCxnSpPr>
              <p:spPr>
                <a:xfrm>
                  <a:off x="6711281" y="4870824"/>
                  <a:ext cx="0" cy="418352"/>
                </a:xfrm>
                <a:prstGeom prst="line">
                  <a:avLst/>
                </a:prstGeom>
                <a:ln w="9525" cmpd="sng"/>
              </p:spPr>
              <p:style>
                <a:lnRef idx="2">
                  <a:schemeClr val="dk1"/>
                </a:lnRef>
                <a:fillRef idx="1">
                  <a:schemeClr val="lt1"/>
                </a:fillRef>
                <a:effectRef idx="0">
                  <a:schemeClr val="dk1"/>
                </a:effectRef>
                <a:fontRef idx="minor">
                  <a:schemeClr val="dk1"/>
                </a:fontRef>
              </p:style>
            </p:cxnSp>
            <p:cxnSp>
              <p:nvCxnSpPr>
                <p:cNvPr id="490" name="Straight Connector 489"/>
                <p:cNvCxnSpPr/>
                <p:nvPr/>
              </p:nvCxnSpPr>
              <p:spPr>
                <a:xfrm>
                  <a:off x="7086485" y="4870824"/>
                  <a:ext cx="0" cy="418352"/>
                </a:xfrm>
                <a:prstGeom prst="line">
                  <a:avLst/>
                </a:prstGeom>
                <a:ln w="9525" cmpd="sng"/>
              </p:spPr>
              <p:style>
                <a:lnRef idx="2">
                  <a:schemeClr val="dk1"/>
                </a:lnRef>
                <a:fillRef idx="1">
                  <a:schemeClr val="lt1"/>
                </a:fillRef>
                <a:effectRef idx="0">
                  <a:schemeClr val="dk1"/>
                </a:effectRef>
                <a:fontRef idx="minor">
                  <a:schemeClr val="dk1"/>
                </a:fontRef>
              </p:style>
            </p:cxnSp>
            <p:cxnSp>
              <p:nvCxnSpPr>
                <p:cNvPr id="491" name="Straight Connector 490"/>
                <p:cNvCxnSpPr/>
                <p:nvPr/>
              </p:nvCxnSpPr>
              <p:spPr>
                <a:xfrm>
                  <a:off x="7461689" y="4870824"/>
                  <a:ext cx="0" cy="418352"/>
                </a:xfrm>
                <a:prstGeom prst="line">
                  <a:avLst/>
                </a:prstGeom>
                <a:ln w="9525" cmpd="sng"/>
              </p:spPr>
              <p:style>
                <a:lnRef idx="2">
                  <a:schemeClr val="dk1"/>
                </a:lnRef>
                <a:fillRef idx="1">
                  <a:schemeClr val="lt1"/>
                </a:fillRef>
                <a:effectRef idx="0">
                  <a:schemeClr val="dk1"/>
                </a:effectRef>
                <a:fontRef idx="minor">
                  <a:schemeClr val="dk1"/>
                </a:fontRef>
              </p:style>
            </p:cxnSp>
            <p:cxnSp>
              <p:nvCxnSpPr>
                <p:cNvPr id="492" name="Straight Connector 491"/>
                <p:cNvCxnSpPr/>
                <p:nvPr/>
              </p:nvCxnSpPr>
              <p:spPr>
                <a:xfrm>
                  <a:off x="7836893" y="4870824"/>
                  <a:ext cx="0" cy="418352"/>
                </a:xfrm>
                <a:prstGeom prst="line">
                  <a:avLst/>
                </a:prstGeom>
                <a:ln w="9525" cmpd="sng"/>
              </p:spPr>
              <p:style>
                <a:lnRef idx="2">
                  <a:schemeClr val="dk1"/>
                </a:lnRef>
                <a:fillRef idx="1">
                  <a:schemeClr val="lt1"/>
                </a:fillRef>
                <a:effectRef idx="0">
                  <a:schemeClr val="dk1"/>
                </a:effectRef>
                <a:fontRef idx="minor">
                  <a:schemeClr val="dk1"/>
                </a:fontRef>
              </p:style>
            </p:cxnSp>
          </p:grpSp>
        </p:grpSp>
        <p:sp>
          <p:nvSpPr>
            <p:cNvPr id="494" name="Oval 493"/>
            <p:cNvSpPr>
              <a:spLocks noChangeAspect="1"/>
            </p:cNvSpPr>
            <p:nvPr/>
          </p:nvSpPr>
          <p:spPr>
            <a:xfrm>
              <a:off x="7197360" y="851710"/>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495" name="Oval 494"/>
            <p:cNvSpPr>
              <a:spLocks noChangeAspect="1"/>
            </p:cNvSpPr>
            <p:nvPr/>
          </p:nvSpPr>
          <p:spPr>
            <a:xfrm>
              <a:off x="7197360" y="1044036"/>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496" name="Oval 495"/>
            <p:cNvSpPr>
              <a:spLocks noChangeAspect="1"/>
            </p:cNvSpPr>
            <p:nvPr/>
          </p:nvSpPr>
          <p:spPr>
            <a:xfrm>
              <a:off x="7197360" y="1236362"/>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497" name="Oval 496"/>
            <p:cNvSpPr>
              <a:spLocks noChangeAspect="1"/>
            </p:cNvSpPr>
            <p:nvPr/>
          </p:nvSpPr>
          <p:spPr>
            <a:xfrm>
              <a:off x="7197360" y="1428688"/>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498" name="Oval 497"/>
            <p:cNvSpPr>
              <a:spLocks noChangeAspect="1"/>
            </p:cNvSpPr>
            <p:nvPr/>
          </p:nvSpPr>
          <p:spPr>
            <a:xfrm>
              <a:off x="7197360" y="1621014"/>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499" name="Oval 498"/>
            <p:cNvSpPr>
              <a:spLocks noChangeAspect="1"/>
            </p:cNvSpPr>
            <p:nvPr/>
          </p:nvSpPr>
          <p:spPr>
            <a:xfrm>
              <a:off x="7197360" y="1813340"/>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500" name="Oval 499"/>
            <p:cNvSpPr>
              <a:spLocks noChangeAspect="1"/>
            </p:cNvSpPr>
            <p:nvPr/>
          </p:nvSpPr>
          <p:spPr>
            <a:xfrm>
              <a:off x="7197360" y="2005666"/>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501" name="Oval 500"/>
            <p:cNvSpPr>
              <a:spLocks noChangeAspect="1"/>
            </p:cNvSpPr>
            <p:nvPr/>
          </p:nvSpPr>
          <p:spPr>
            <a:xfrm>
              <a:off x="7197360" y="2197992"/>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502" name="Oval 501"/>
            <p:cNvSpPr>
              <a:spLocks noChangeAspect="1"/>
            </p:cNvSpPr>
            <p:nvPr/>
          </p:nvSpPr>
          <p:spPr>
            <a:xfrm>
              <a:off x="7197360" y="2390318"/>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503" name="Oval 502"/>
            <p:cNvSpPr>
              <a:spLocks noChangeAspect="1"/>
            </p:cNvSpPr>
            <p:nvPr/>
          </p:nvSpPr>
          <p:spPr>
            <a:xfrm>
              <a:off x="7197360" y="2582640"/>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cxnSp>
          <p:nvCxnSpPr>
            <p:cNvPr id="508" name="Straight Arrow Connector 507"/>
            <p:cNvCxnSpPr/>
            <p:nvPr/>
          </p:nvCxnSpPr>
          <p:spPr>
            <a:xfrm flipV="1">
              <a:off x="7311334" y="913641"/>
              <a:ext cx="139012" cy="416"/>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509" name="Straight Arrow Connector 508"/>
            <p:cNvCxnSpPr/>
            <p:nvPr/>
          </p:nvCxnSpPr>
          <p:spPr>
            <a:xfrm flipV="1">
              <a:off x="7311334" y="1107047"/>
              <a:ext cx="139012" cy="416"/>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510" name="Straight Arrow Connector 509"/>
            <p:cNvCxnSpPr/>
            <p:nvPr/>
          </p:nvCxnSpPr>
          <p:spPr>
            <a:xfrm flipV="1">
              <a:off x="7311334" y="1300453"/>
              <a:ext cx="139012" cy="416"/>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511" name="Straight Arrow Connector 510"/>
            <p:cNvCxnSpPr/>
            <p:nvPr/>
          </p:nvCxnSpPr>
          <p:spPr>
            <a:xfrm flipV="1">
              <a:off x="7311334" y="1493859"/>
              <a:ext cx="139012" cy="416"/>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512" name="Straight Arrow Connector 511"/>
            <p:cNvCxnSpPr/>
            <p:nvPr/>
          </p:nvCxnSpPr>
          <p:spPr>
            <a:xfrm flipV="1">
              <a:off x="7311334" y="1687265"/>
              <a:ext cx="139012" cy="416"/>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513" name="Straight Arrow Connector 512"/>
            <p:cNvCxnSpPr/>
            <p:nvPr/>
          </p:nvCxnSpPr>
          <p:spPr>
            <a:xfrm flipV="1">
              <a:off x="7311334" y="1880671"/>
              <a:ext cx="139012" cy="416"/>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514" name="Straight Arrow Connector 513"/>
            <p:cNvCxnSpPr/>
            <p:nvPr/>
          </p:nvCxnSpPr>
          <p:spPr>
            <a:xfrm flipV="1">
              <a:off x="7311334" y="2074077"/>
              <a:ext cx="139012" cy="416"/>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515" name="Straight Arrow Connector 514"/>
            <p:cNvCxnSpPr/>
            <p:nvPr/>
          </p:nvCxnSpPr>
          <p:spPr>
            <a:xfrm flipV="1">
              <a:off x="7311334" y="2267483"/>
              <a:ext cx="139012" cy="416"/>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516" name="Straight Arrow Connector 515"/>
            <p:cNvCxnSpPr/>
            <p:nvPr/>
          </p:nvCxnSpPr>
          <p:spPr>
            <a:xfrm flipV="1">
              <a:off x="7311334" y="2460889"/>
              <a:ext cx="139012" cy="416"/>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517" name="Straight Arrow Connector 516"/>
            <p:cNvCxnSpPr/>
            <p:nvPr/>
          </p:nvCxnSpPr>
          <p:spPr>
            <a:xfrm flipV="1">
              <a:off x="7311334" y="2654291"/>
              <a:ext cx="139012" cy="416"/>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grpSp>
      <p:cxnSp>
        <p:nvCxnSpPr>
          <p:cNvPr id="520" name="Straight Arrow Connector 519"/>
          <p:cNvCxnSpPr>
            <a:stCxn id="269" idx="2"/>
          </p:cNvCxnSpPr>
          <p:nvPr/>
        </p:nvCxnSpPr>
        <p:spPr>
          <a:xfrm flipH="1">
            <a:off x="1958154" y="2928418"/>
            <a:ext cx="2727677" cy="69225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86" name="Straight Arrow Connector 685"/>
          <p:cNvCxnSpPr>
            <a:stCxn id="434" idx="3"/>
          </p:cNvCxnSpPr>
          <p:nvPr/>
        </p:nvCxnSpPr>
        <p:spPr>
          <a:xfrm>
            <a:off x="2314395" y="4617373"/>
            <a:ext cx="59021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699" name="Group 698"/>
          <p:cNvGrpSpPr/>
          <p:nvPr/>
        </p:nvGrpSpPr>
        <p:grpSpPr>
          <a:xfrm>
            <a:off x="2823646" y="3843515"/>
            <a:ext cx="3508830" cy="2347745"/>
            <a:chOff x="3561098" y="3811698"/>
            <a:chExt cx="3508830" cy="2347745"/>
          </a:xfrm>
        </p:grpSpPr>
        <p:sp>
          <p:nvSpPr>
            <p:cNvPr id="687" name="Oval 686"/>
            <p:cNvSpPr/>
            <p:nvPr/>
          </p:nvSpPr>
          <p:spPr>
            <a:xfrm>
              <a:off x="3612377" y="4745040"/>
              <a:ext cx="590271" cy="631954"/>
            </a:xfrm>
            <a:prstGeom prst="ellipse">
              <a:avLst/>
            </a:prstGeom>
            <a:solidFill>
              <a:srgbClr val="FF0000">
                <a:alpha val="13000"/>
              </a:srgbClr>
            </a:solidFill>
            <a:ln>
              <a:noFill/>
            </a:ln>
            <a:effectLst>
              <a:glow rad="355600">
                <a:srgbClr val="FF0000">
                  <a:alpha val="14000"/>
                </a:srgbClr>
              </a:glow>
              <a:outerShdw blurRad="40000" dist="20000" dir="5400000" rotWithShape="0">
                <a:srgbClr val="000000">
                  <a:alpha val="38000"/>
                </a:srgbClr>
              </a:outerShdw>
              <a:softEdge rad="165100"/>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latin typeface="Calibri"/>
              </a:endParaRPr>
            </a:p>
          </p:txBody>
        </p:sp>
        <p:sp>
          <p:nvSpPr>
            <p:cNvPr id="689" name="Oval 688"/>
            <p:cNvSpPr/>
            <p:nvPr/>
          </p:nvSpPr>
          <p:spPr>
            <a:xfrm rot="3557238">
              <a:off x="4447586" y="3994313"/>
              <a:ext cx="506435" cy="519736"/>
            </a:xfrm>
            <a:prstGeom prst="ellipse">
              <a:avLst/>
            </a:prstGeom>
            <a:solidFill>
              <a:srgbClr val="FF0000">
                <a:alpha val="13000"/>
              </a:srgbClr>
            </a:solidFill>
            <a:ln>
              <a:noFill/>
            </a:ln>
            <a:effectLst>
              <a:glow rad="355600">
                <a:srgbClr val="FF0000">
                  <a:alpha val="14000"/>
                </a:srgbClr>
              </a:glow>
              <a:outerShdw blurRad="40000" dist="20000" dir="5400000" rotWithShape="0">
                <a:srgbClr val="000000">
                  <a:alpha val="38000"/>
                </a:srgbClr>
              </a:outerShdw>
              <a:softEdge rad="165100"/>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latin typeface="Calibri"/>
              </a:endParaRPr>
            </a:p>
          </p:txBody>
        </p:sp>
        <p:sp>
          <p:nvSpPr>
            <p:cNvPr id="690" name="Oval 689"/>
            <p:cNvSpPr/>
            <p:nvPr/>
          </p:nvSpPr>
          <p:spPr>
            <a:xfrm rot="19837110">
              <a:off x="5725573" y="3879251"/>
              <a:ext cx="545039" cy="660040"/>
            </a:xfrm>
            <a:prstGeom prst="ellipse">
              <a:avLst/>
            </a:prstGeom>
            <a:solidFill>
              <a:srgbClr val="FF0000">
                <a:alpha val="13000"/>
              </a:srgbClr>
            </a:solidFill>
            <a:ln>
              <a:noFill/>
            </a:ln>
            <a:effectLst>
              <a:glow rad="355600">
                <a:srgbClr val="FF0000">
                  <a:alpha val="14000"/>
                </a:srgbClr>
              </a:glow>
              <a:outerShdw blurRad="40000" dist="20000" dir="5400000" rotWithShape="0">
                <a:srgbClr val="000000">
                  <a:alpha val="38000"/>
                </a:srgbClr>
              </a:outerShdw>
              <a:softEdge rad="165100"/>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latin typeface="Calibri"/>
              </a:endParaRPr>
            </a:p>
          </p:txBody>
        </p:sp>
        <p:sp>
          <p:nvSpPr>
            <p:cNvPr id="691" name="Oval 690"/>
            <p:cNvSpPr/>
            <p:nvPr/>
          </p:nvSpPr>
          <p:spPr>
            <a:xfrm>
              <a:off x="5105813" y="4728206"/>
              <a:ext cx="581082" cy="622116"/>
            </a:xfrm>
            <a:prstGeom prst="ellipse">
              <a:avLst/>
            </a:prstGeom>
            <a:solidFill>
              <a:srgbClr val="FF0000">
                <a:alpha val="13000"/>
              </a:srgbClr>
            </a:solidFill>
            <a:ln>
              <a:noFill/>
            </a:ln>
            <a:effectLst>
              <a:glow rad="355600">
                <a:srgbClr val="FF0000">
                  <a:alpha val="14000"/>
                </a:srgbClr>
              </a:glow>
              <a:outerShdw blurRad="40000" dist="20000" dir="5400000" rotWithShape="0">
                <a:srgbClr val="000000">
                  <a:alpha val="38000"/>
                </a:srgbClr>
              </a:outerShdw>
              <a:softEdge rad="165100"/>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latin typeface="Calibri"/>
              </a:endParaRPr>
            </a:p>
          </p:txBody>
        </p:sp>
        <p:sp>
          <p:nvSpPr>
            <p:cNvPr id="692" name="Oval 691"/>
            <p:cNvSpPr/>
            <p:nvPr/>
          </p:nvSpPr>
          <p:spPr>
            <a:xfrm>
              <a:off x="4465452" y="5450534"/>
              <a:ext cx="662150" cy="708909"/>
            </a:xfrm>
            <a:prstGeom prst="ellipse">
              <a:avLst/>
            </a:prstGeom>
            <a:solidFill>
              <a:srgbClr val="FF0000">
                <a:alpha val="13000"/>
              </a:srgbClr>
            </a:solidFill>
            <a:ln>
              <a:noFill/>
            </a:ln>
            <a:effectLst>
              <a:glow rad="355600">
                <a:srgbClr val="FF0000">
                  <a:alpha val="14000"/>
                </a:srgbClr>
              </a:glow>
              <a:outerShdw blurRad="40000" dist="20000" dir="5400000" rotWithShape="0">
                <a:srgbClr val="000000">
                  <a:alpha val="38000"/>
                </a:srgbClr>
              </a:outerShdw>
              <a:softEdge rad="165100"/>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latin typeface="Calibri"/>
              </a:endParaRPr>
            </a:p>
          </p:txBody>
        </p:sp>
        <p:sp>
          <p:nvSpPr>
            <p:cNvPr id="693" name="Oval 692"/>
            <p:cNvSpPr/>
            <p:nvPr/>
          </p:nvSpPr>
          <p:spPr>
            <a:xfrm>
              <a:off x="6106263" y="5200519"/>
              <a:ext cx="495110" cy="530073"/>
            </a:xfrm>
            <a:prstGeom prst="ellipse">
              <a:avLst/>
            </a:prstGeom>
            <a:solidFill>
              <a:srgbClr val="FF0000">
                <a:alpha val="13000"/>
              </a:srgbClr>
            </a:solidFill>
            <a:ln>
              <a:noFill/>
            </a:ln>
            <a:effectLst>
              <a:glow rad="355600">
                <a:srgbClr val="FF0000">
                  <a:alpha val="14000"/>
                </a:srgbClr>
              </a:glow>
              <a:outerShdw blurRad="40000" dist="20000" dir="5400000" rotWithShape="0">
                <a:srgbClr val="000000">
                  <a:alpha val="38000"/>
                </a:srgbClr>
              </a:outerShdw>
              <a:softEdge rad="165100"/>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latin typeface="Calibri"/>
              </a:endParaRPr>
            </a:p>
          </p:txBody>
        </p:sp>
        <p:sp>
          <p:nvSpPr>
            <p:cNvPr id="694" name="Oval 693"/>
            <p:cNvSpPr/>
            <p:nvPr/>
          </p:nvSpPr>
          <p:spPr>
            <a:xfrm>
              <a:off x="6328984" y="4668666"/>
              <a:ext cx="361583" cy="440427"/>
            </a:xfrm>
            <a:prstGeom prst="ellipse">
              <a:avLst/>
            </a:prstGeom>
            <a:solidFill>
              <a:srgbClr val="FF0000">
                <a:alpha val="13000"/>
              </a:srgbClr>
            </a:solidFill>
            <a:ln>
              <a:noFill/>
            </a:ln>
            <a:effectLst>
              <a:glow rad="355600">
                <a:srgbClr val="FF0000">
                  <a:alpha val="14000"/>
                </a:srgbClr>
              </a:glow>
              <a:outerShdw blurRad="40000" dist="20000" dir="5400000" rotWithShape="0">
                <a:srgbClr val="000000">
                  <a:alpha val="38000"/>
                </a:srgbClr>
              </a:outerShdw>
              <a:softEdge rad="165100"/>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latin typeface="Calibri"/>
              </a:endParaRPr>
            </a:p>
          </p:txBody>
        </p:sp>
        <p:sp>
          <p:nvSpPr>
            <p:cNvPr id="696" name="Oval 695"/>
            <p:cNvSpPr/>
            <p:nvPr/>
          </p:nvSpPr>
          <p:spPr>
            <a:xfrm>
              <a:off x="6708345" y="4442609"/>
              <a:ext cx="361583" cy="440427"/>
            </a:xfrm>
            <a:prstGeom prst="ellipse">
              <a:avLst/>
            </a:prstGeom>
            <a:solidFill>
              <a:srgbClr val="FF0000">
                <a:alpha val="13000"/>
              </a:srgbClr>
            </a:solidFill>
            <a:ln>
              <a:noFill/>
            </a:ln>
            <a:effectLst>
              <a:glow rad="355600">
                <a:srgbClr val="FF0000">
                  <a:alpha val="14000"/>
                </a:srgbClr>
              </a:glow>
              <a:outerShdw blurRad="40000" dist="20000" dir="5400000" rotWithShape="0">
                <a:srgbClr val="000000">
                  <a:alpha val="38000"/>
                </a:srgbClr>
              </a:outerShdw>
              <a:softEdge rad="165100"/>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latin typeface="Calibri"/>
              </a:endParaRPr>
            </a:p>
          </p:txBody>
        </p:sp>
        <p:grpSp>
          <p:nvGrpSpPr>
            <p:cNvPr id="682" name="Group 681"/>
            <p:cNvGrpSpPr/>
            <p:nvPr/>
          </p:nvGrpSpPr>
          <p:grpSpPr>
            <a:xfrm>
              <a:off x="3561098" y="3811698"/>
              <a:ext cx="3492021" cy="2322941"/>
              <a:chOff x="4371813" y="4352429"/>
              <a:chExt cx="3492021" cy="2322941"/>
            </a:xfrm>
          </p:grpSpPr>
          <p:grpSp>
            <p:nvGrpSpPr>
              <p:cNvPr id="521" name="Group 520"/>
              <p:cNvGrpSpPr/>
              <p:nvPr/>
            </p:nvGrpSpPr>
            <p:grpSpPr>
              <a:xfrm>
                <a:off x="4371813" y="5277902"/>
                <a:ext cx="711648" cy="587346"/>
                <a:chOff x="711516" y="928829"/>
                <a:chExt cx="947578" cy="782067"/>
              </a:xfrm>
            </p:grpSpPr>
            <p:sp>
              <p:nvSpPr>
                <p:cNvPr id="523" name="Oval 522"/>
                <p:cNvSpPr>
                  <a:spLocks noChangeAspect="1"/>
                </p:cNvSpPr>
                <p:nvPr/>
              </p:nvSpPr>
              <p:spPr>
                <a:xfrm>
                  <a:off x="835234" y="1554266"/>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528" name="Oval 527"/>
                <p:cNvSpPr>
                  <a:spLocks noChangeAspect="1"/>
                </p:cNvSpPr>
                <p:nvPr/>
              </p:nvSpPr>
              <p:spPr>
                <a:xfrm>
                  <a:off x="981344" y="1586203"/>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530" name="Oval 529"/>
                <p:cNvSpPr>
                  <a:spLocks noChangeAspect="1"/>
                </p:cNvSpPr>
                <p:nvPr/>
              </p:nvSpPr>
              <p:spPr>
                <a:xfrm>
                  <a:off x="1442161" y="1523856"/>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531" name="Oval 530"/>
                <p:cNvSpPr>
                  <a:spLocks noChangeAspect="1"/>
                </p:cNvSpPr>
                <p:nvPr/>
              </p:nvSpPr>
              <p:spPr>
                <a:xfrm>
                  <a:off x="1043203" y="1399163"/>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535" name="Oval 534"/>
                <p:cNvSpPr>
                  <a:spLocks noChangeAspect="1"/>
                </p:cNvSpPr>
                <p:nvPr/>
              </p:nvSpPr>
              <p:spPr>
                <a:xfrm>
                  <a:off x="1312459" y="1332909"/>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537" name="Oval 536"/>
                <p:cNvSpPr>
                  <a:spLocks noChangeAspect="1"/>
                </p:cNvSpPr>
                <p:nvPr/>
              </p:nvSpPr>
              <p:spPr>
                <a:xfrm>
                  <a:off x="1535376" y="1301946"/>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538" name="Oval 537"/>
                <p:cNvSpPr>
                  <a:spLocks noChangeAspect="1"/>
                </p:cNvSpPr>
                <p:nvPr/>
              </p:nvSpPr>
              <p:spPr>
                <a:xfrm>
                  <a:off x="1239267" y="1534719"/>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542" name="Oval 541"/>
                <p:cNvSpPr>
                  <a:spLocks noChangeAspect="1"/>
                </p:cNvSpPr>
                <p:nvPr/>
              </p:nvSpPr>
              <p:spPr>
                <a:xfrm>
                  <a:off x="897093" y="1341478"/>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543" name="Oval 542"/>
                <p:cNvSpPr>
                  <a:spLocks noChangeAspect="1"/>
                </p:cNvSpPr>
                <p:nvPr/>
              </p:nvSpPr>
              <p:spPr>
                <a:xfrm>
                  <a:off x="1162194" y="1239599"/>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544" name="Oval 543"/>
                <p:cNvSpPr>
                  <a:spLocks noChangeAspect="1"/>
                </p:cNvSpPr>
                <p:nvPr/>
              </p:nvSpPr>
              <p:spPr>
                <a:xfrm>
                  <a:off x="1469948" y="1114906"/>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545" name="Oval 544"/>
                <p:cNvSpPr>
                  <a:spLocks noChangeAspect="1"/>
                </p:cNvSpPr>
                <p:nvPr/>
              </p:nvSpPr>
              <p:spPr>
                <a:xfrm>
                  <a:off x="711516" y="1431216"/>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547" name="Oval 546"/>
                <p:cNvSpPr>
                  <a:spLocks noChangeAspect="1"/>
                </p:cNvSpPr>
                <p:nvPr/>
              </p:nvSpPr>
              <p:spPr>
                <a:xfrm>
                  <a:off x="711516" y="1216785"/>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548" name="Oval 547"/>
                <p:cNvSpPr>
                  <a:spLocks noChangeAspect="1"/>
                </p:cNvSpPr>
                <p:nvPr/>
              </p:nvSpPr>
              <p:spPr>
                <a:xfrm>
                  <a:off x="995085" y="1177823"/>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549" name="Oval 548"/>
                <p:cNvSpPr>
                  <a:spLocks noChangeAspect="1"/>
                </p:cNvSpPr>
                <p:nvPr/>
              </p:nvSpPr>
              <p:spPr>
                <a:xfrm>
                  <a:off x="1285912" y="1053130"/>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550" name="Oval 549"/>
                <p:cNvSpPr>
                  <a:spLocks noChangeAspect="1"/>
                </p:cNvSpPr>
                <p:nvPr/>
              </p:nvSpPr>
              <p:spPr>
                <a:xfrm>
                  <a:off x="1043203" y="928829"/>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552" name="Oval 551"/>
                <p:cNvSpPr>
                  <a:spLocks noChangeAspect="1"/>
                </p:cNvSpPr>
                <p:nvPr/>
              </p:nvSpPr>
              <p:spPr>
                <a:xfrm>
                  <a:off x="894726" y="1022497"/>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grpSp>
          <p:grpSp>
            <p:nvGrpSpPr>
              <p:cNvPr id="556" name="Group 555"/>
              <p:cNvGrpSpPr/>
              <p:nvPr/>
            </p:nvGrpSpPr>
            <p:grpSpPr>
              <a:xfrm rot="19049253">
                <a:off x="5128008" y="4446147"/>
                <a:ext cx="758105" cy="587346"/>
                <a:chOff x="711516" y="928829"/>
                <a:chExt cx="1009437" cy="782067"/>
              </a:xfrm>
            </p:grpSpPr>
            <p:sp>
              <p:nvSpPr>
                <p:cNvPr id="557" name="Oval 556"/>
                <p:cNvSpPr>
                  <a:spLocks noChangeAspect="1"/>
                </p:cNvSpPr>
                <p:nvPr/>
              </p:nvSpPr>
              <p:spPr>
                <a:xfrm>
                  <a:off x="835234" y="1554266"/>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558" name="Oval 557"/>
                <p:cNvSpPr>
                  <a:spLocks noChangeAspect="1"/>
                </p:cNvSpPr>
                <p:nvPr/>
              </p:nvSpPr>
              <p:spPr>
                <a:xfrm>
                  <a:off x="981344" y="1586203"/>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559" name="Oval 558"/>
                <p:cNvSpPr>
                  <a:spLocks noChangeAspect="1"/>
                </p:cNvSpPr>
                <p:nvPr/>
              </p:nvSpPr>
              <p:spPr>
                <a:xfrm>
                  <a:off x="1442161" y="1523856"/>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560" name="Oval 559"/>
                <p:cNvSpPr>
                  <a:spLocks noChangeAspect="1"/>
                </p:cNvSpPr>
                <p:nvPr/>
              </p:nvSpPr>
              <p:spPr>
                <a:xfrm>
                  <a:off x="1043203" y="1399163"/>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561" name="Oval 560"/>
                <p:cNvSpPr>
                  <a:spLocks noChangeAspect="1"/>
                </p:cNvSpPr>
                <p:nvPr/>
              </p:nvSpPr>
              <p:spPr>
                <a:xfrm>
                  <a:off x="1312459" y="1332909"/>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562" name="Oval 561"/>
                <p:cNvSpPr>
                  <a:spLocks noChangeAspect="1"/>
                </p:cNvSpPr>
                <p:nvPr/>
              </p:nvSpPr>
              <p:spPr>
                <a:xfrm>
                  <a:off x="1535376" y="1301946"/>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563" name="Oval 562"/>
                <p:cNvSpPr>
                  <a:spLocks noChangeAspect="1"/>
                </p:cNvSpPr>
                <p:nvPr/>
              </p:nvSpPr>
              <p:spPr>
                <a:xfrm>
                  <a:off x="1239267" y="1534719"/>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564" name="Oval 563"/>
                <p:cNvSpPr>
                  <a:spLocks noChangeAspect="1"/>
                </p:cNvSpPr>
                <p:nvPr/>
              </p:nvSpPr>
              <p:spPr>
                <a:xfrm>
                  <a:off x="1597235" y="1451438"/>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565" name="Oval 564"/>
                <p:cNvSpPr>
                  <a:spLocks noChangeAspect="1"/>
                </p:cNvSpPr>
                <p:nvPr/>
              </p:nvSpPr>
              <p:spPr>
                <a:xfrm>
                  <a:off x="897093" y="1341478"/>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566" name="Oval 565"/>
                <p:cNvSpPr>
                  <a:spLocks noChangeAspect="1"/>
                </p:cNvSpPr>
                <p:nvPr/>
              </p:nvSpPr>
              <p:spPr>
                <a:xfrm>
                  <a:off x="1162194" y="1239599"/>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567" name="Oval 566"/>
                <p:cNvSpPr>
                  <a:spLocks noChangeAspect="1"/>
                </p:cNvSpPr>
                <p:nvPr/>
              </p:nvSpPr>
              <p:spPr>
                <a:xfrm>
                  <a:off x="1469948" y="1114906"/>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568" name="Oval 567"/>
                <p:cNvSpPr>
                  <a:spLocks noChangeAspect="1"/>
                </p:cNvSpPr>
                <p:nvPr/>
              </p:nvSpPr>
              <p:spPr>
                <a:xfrm>
                  <a:off x="711516" y="1431216"/>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569" name="Oval 568"/>
                <p:cNvSpPr>
                  <a:spLocks noChangeAspect="1"/>
                </p:cNvSpPr>
                <p:nvPr/>
              </p:nvSpPr>
              <p:spPr>
                <a:xfrm>
                  <a:off x="711516" y="1216785"/>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570" name="Oval 569"/>
                <p:cNvSpPr>
                  <a:spLocks noChangeAspect="1"/>
                </p:cNvSpPr>
                <p:nvPr/>
              </p:nvSpPr>
              <p:spPr>
                <a:xfrm>
                  <a:off x="995085" y="1177823"/>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571" name="Oval 570"/>
                <p:cNvSpPr>
                  <a:spLocks noChangeAspect="1"/>
                </p:cNvSpPr>
                <p:nvPr/>
              </p:nvSpPr>
              <p:spPr>
                <a:xfrm>
                  <a:off x="1285912" y="1053130"/>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572" name="Oval 571"/>
                <p:cNvSpPr>
                  <a:spLocks noChangeAspect="1"/>
                </p:cNvSpPr>
                <p:nvPr/>
              </p:nvSpPr>
              <p:spPr>
                <a:xfrm>
                  <a:off x="1043203" y="928829"/>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573" name="Oval 572"/>
                <p:cNvSpPr>
                  <a:spLocks noChangeAspect="1"/>
                </p:cNvSpPr>
                <p:nvPr/>
              </p:nvSpPr>
              <p:spPr>
                <a:xfrm>
                  <a:off x="894726" y="1022497"/>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grpSp>
          <p:grpSp>
            <p:nvGrpSpPr>
              <p:cNvPr id="574" name="Group 573"/>
              <p:cNvGrpSpPr/>
              <p:nvPr/>
            </p:nvGrpSpPr>
            <p:grpSpPr>
              <a:xfrm rot="3164785">
                <a:off x="5911217" y="5261579"/>
                <a:ext cx="544233" cy="587346"/>
                <a:chOff x="711516" y="928829"/>
                <a:chExt cx="724661" cy="782067"/>
              </a:xfrm>
            </p:grpSpPr>
            <p:sp>
              <p:nvSpPr>
                <p:cNvPr id="575" name="Oval 574"/>
                <p:cNvSpPr>
                  <a:spLocks noChangeAspect="1"/>
                </p:cNvSpPr>
                <p:nvPr/>
              </p:nvSpPr>
              <p:spPr>
                <a:xfrm>
                  <a:off x="835234" y="1554266"/>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576" name="Oval 575"/>
                <p:cNvSpPr>
                  <a:spLocks noChangeAspect="1"/>
                </p:cNvSpPr>
                <p:nvPr/>
              </p:nvSpPr>
              <p:spPr>
                <a:xfrm>
                  <a:off x="981344" y="1586203"/>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578" name="Oval 577"/>
                <p:cNvSpPr>
                  <a:spLocks noChangeAspect="1"/>
                </p:cNvSpPr>
                <p:nvPr/>
              </p:nvSpPr>
              <p:spPr>
                <a:xfrm>
                  <a:off x="1043203" y="1399163"/>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579" name="Oval 578"/>
                <p:cNvSpPr>
                  <a:spLocks noChangeAspect="1"/>
                </p:cNvSpPr>
                <p:nvPr/>
              </p:nvSpPr>
              <p:spPr>
                <a:xfrm>
                  <a:off x="1312459" y="1332909"/>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581" name="Oval 580"/>
                <p:cNvSpPr>
                  <a:spLocks noChangeAspect="1"/>
                </p:cNvSpPr>
                <p:nvPr/>
              </p:nvSpPr>
              <p:spPr>
                <a:xfrm>
                  <a:off x="1239267" y="1534719"/>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583" name="Oval 582"/>
                <p:cNvSpPr>
                  <a:spLocks noChangeAspect="1"/>
                </p:cNvSpPr>
                <p:nvPr/>
              </p:nvSpPr>
              <p:spPr>
                <a:xfrm>
                  <a:off x="897093" y="1341478"/>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584" name="Oval 583"/>
                <p:cNvSpPr>
                  <a:spLocks noChangeAspect="1"/>
                </p:cNvSpPr>
                <p:nvPr/>
              </p:nvSpPr>
              <p:spPr>
                <a:xfrm>
                  <a:off x="1162194" y="1239599"/>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586" name="Oval 585"/>
                <p:cNvSpPr>
                  <a:spLocks noChangeAspect="1"/>
                </p:cNvSpPr>
                <p:nvPr/>
              </p:nvSpPr>
              <p:spPr>
                <a:xfrm>
                  <a:off x="711516" y="1431216"/>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587" name="Oval 586"/>
                <p:cNvSpPr>
                  <a:spLocks noChangeAspect="1"/>
                </p:cNvSpPr>
                <p:nvPr/>
              </p:nvSpPr>
              <p:spPr>
                <a:xfrm>
                  <a:off x="711516" y="1216785"/>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588" name="Oval 587"/>
                <p:cNvSpPr>
                  <a:spLocks noChangeAspect="1"/>
                </p:cNvSpPr>
                <p:nvPr/>
              </p:nvSpPr>
              <p:spPr>
                <a:xfrm>
                  <a:off x="995085" y="1177823"/>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589" name="Oval 588"/>
                <p:cNvSpPr>
                  <a:spLocks noChangeAspect="1"/>
                </p:cNvSpPr>
                <p:nvPr/>
              </p:nvSpPr>
              <p:spPr>
                <a:xfrm>
                  <a:off x="1285912" y="1053130"/>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590" name="Oval 589"/>
                <p:cNvSpPr>
                  <a:spLocks noChangeAspect="1"/>
                </p:cNvSpPr>
                <p:nvPr/>
              </p:nvSpPr>
              <p:spPr>
                <a:xfrm>
                  <a:off x="1043203" y="928829"/>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591" name="Oval 590"/>
                <p:cNvSpPr>
                  <a:spLocks noChangeAspect="1"/>
                </p:cNvSpPr>
                <p:nvPr/>
              </p:nvSpPr>
              <p:spPr>
                <a:xfrm>
                  <a:off x="894726" y="1022497"/>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grpSp>
          <p:grpSp>
            <p:nvGrpSpPr>
              <p:cNvPr id="592" name="Group 591"/>
              <p:cNvGrpSpPr/>
              <p:nvPr/>
            </p:nvGrpSpPr>
            <p:grpSpPr>
              <a:xfrm>
                <a:off x="6452885" y="4359654"/>
                <a:ext cx="711648" cy="587346"/>
                <a:chOff x="711516" y="928829"/>
                <a:chExt cx="947578" cy="782067"/>
              </a:xfrm>
            </p:grpSpPr>
            <p:sp>
              <p:nvSpPr>
                <p:cNvPr id="593" name="Oval 592"/>
                <p:cNvSpPr>
                  <a:spLocks noChangeAspect="1"/>
                </p:cNvSpPr>
                <p:nvPr/>
              </p:nvSpPr>
              <p:spPr>
                <a:xfrm>
                  <a:off x="835234" y="1554266"/>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594" name="Oval 593"/>
                <p:cNvSpPr>
                  <a:spLocks noChangeAspect="1"/>
                </p:cNvSpPr>
                <p:nvPr/>
              </p:nvSpPr>
              <p:spPr>
                <a:xfrm>
                  <a:off x="981344" y="1586203"/>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595" name="Oval 594"/>
                <p:cNvSpPr>
                  <a:spLocks noChangeAspect="1"/>
                </p:cNvSpPr>
                <p:nvPr/>
              </p:nvSpPr>
              <p:spPr>
                <a:xfrm>
                  <a:off x="1442161" y="1523856"/>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596" name="Oval 595"/>
                <p:cNvSpPr>
                  <a:spLocks noChangeAspect="1"/>
                </p:cNvSpPr>
                <p:nvPr/>
              </p:nvSpPr>
              <p:spPr>
                <a:xfrm>
                  <a:off x="1043203" y="1399163"/>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597" name="Oval 596"/>
                <p:cNvSpPr>
                  <a:spLocks noChangeAspect="1"/>
                </p:cNvSpPr>
                <p:nvPr/>
              </p:nvSpPr>
              <p:spPr>
                <a:xfrm>
                  <a:off x="1312459" y="1332909"/>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598" name="Oval 597"/>
                <p:cNvSpPr>
                  <a:spLocks noChangeAspect="1"/>
                </p:cNvSpPr>
                <p:nvPr/>
              </p:nvSpPr>
              <p:spPr>
                <a:xfrm>
                  <a:off x="1535376" y="1301946"/>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599" name="Oval 598"/>
                <p:cNvSpPr>
                  <a:spLocks noChangeAspect="1"/>
                </p:cNvSpPr>
                <p:nvPr/>
              </p:nvSpPr>
              <p:spPr>
                <a:xfrm>
                  <a:off x="1239267" y="1534719"/>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600" name="Oval 599"/>
                <p:cNvSpPr>
                  <a:spLocks noChangeAspect="1"/>
                </p:cNvSpPr>
                <p:nvPr/>
              </p:nvSpPr>
              <p:spPr>
                <a:xfrm>
                  <a:off x="897093" y="1341478"/>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601" name="Oval 600"/>
                <p:cNvSpPr>
                  <a:spLocks noChangeAspect="1"/>
                </p:cNvSpPr>
                <p:nvPr/>
              </p:nvSpPr>
              <p:spPr>
                <a:xfrm>
                  <a:off x="1162194" y="1239599"/>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602" name="Oval 601"/>
                <p:cNvSpPr>
                  <a:spLocks noChangeAspect="1"/>
                </p:cNvSpPr>
                <p:nvPr/>
              </p:nvSpPr>
              <p:spPr>
                <a:xfrm>
                  <a:off x="1469948" y="1114906"/>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603" name="Oval 602"/>
                <p:cNvSpPr>
                  <a:spLocks noChangeAspect="1"/>
                </p:cNvSpPr>
                <p:nvPr/>
              </p:nvSpPr>
              <p:spPr>
                <a:xfrm>
                  <a:off x="711516" y="1431216"/>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604" name="Oval 603"/>
                <p:cNvSpPr>
                  <a:spLocks noChangeAspect="1"/>
                </p:cNvSpPr>
                <p:nvPr/>
              </p:nvSpPr>
              <p:spPr>
                <a:xfrm>
                  <a:off x="711516" y="1216785"/>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605" name="Oval 604"/>
                <p:cNvSpPr>
                  <a:spLocks noChangeAspect="1"/>
                </p:cNvSpPr>
                <p:nvPr/>
              </p:nvSpPr>
              <p:spPr>
                <a:xfrm>
                  <a:off x="995085" y="1177823"/>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606" name="Oval 605"/>
                <p:cNvSpPr>
                  <a:spLocks noChangeAspect="1"/>
                </p:cNvSpPr>
                <p:nvPr/>
              </p:nvSpPr>
              <p:spPr>
                <a:xfrm>
                  <a:off x="1285912" y="1053130"/>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607" name="Oval 606"/>
                <p:cNvSpPr>
                  <a:spLocks noChangeAspect="1"/>
                </p:cNvSpPr>
                <p:nvPr/>
              </p:nvSpPr>
              <p:spPr>
                <a:xfrm>
                  <a:off x="1043203" y="928829"/>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608" name="Oval 607"/>
                <p:cNvSpPr>
                  <a:spLocks noChangeAspect="1"/>
                </p:cNvSpPr>
                <p:nvPr/>
              </p:nvSpPr>
              <p:spPr>
                <a:xfrm>
                  <a:off x="894726" y="1022497"/>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grpSp>
          <p:grpSp>
            <p:nvGrpSpPr>
              <p:cNvPr id="609" name="Group 608"/>
              <p:cNvGrpSpPr/>
              <p:nvPr/>
            </p:nvGrpSpPr>
            <p:grpSpPr>
              <a:xfrm rot="16949559">
                <a:off x="5167818" y="6002645"/>
                <a:ext cx="758105" cy="587346"/>
                <a:chOff x="711516" y="928829"/>
                <a:chExt cx="1009437" cy="782067"/>
              </a:xfrm>
            </p:grpSpPr>
            <p:sp>
              <p:nvSpPr>
                <p:cNvPr id="610" name="Oval 609"/>
                <p:cNvSpPr>
                  <a:spLocks noChangeAspect="1"/>
                </p:cNvSpPr>
                <p:nvPr/>
              </p:nvSpPr>
              <p:spPr>
                <a:xfrm>
                  <a:off x="835234" y="1554266"/>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611" name="Oval 610"/>
                <p:cNvSpPr>
                  <a:spLocks noChangeAspect="1"/>
                </p:cNvSpPr>
                <p:nvPr/>
              </p:nvSpPr>
              <p:spPr>
                <a:xfrm>
                  <a:off x="981344" y="1586203"/>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612" name="Oval 611"/>
                <p:cNvSpPr>
                  <a:spLocks noChangeAspect="1"/>
                </p:cNvSpPr>
                <p:nvPr/>
              </p:nvSpPr>
              <p:spPr>
                <a:xfrm>
                  <a:off x="1442161" y="1523856"/>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613" name="Oval 612"/>
                <p:cNvSpPr>
                  <a:spLocks noChangeAspect="1"/>
                </p:cNvSpPr>
                <p:nvPr/>
              </p:nvSpPr>
              <p:spPr>
                <a:xfrm>
                  <a:off x="1043203" y="1399163"/>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614" name="Oval 613"/>
                <p:cNvSpPr>
                  <a:spLocks noChangeAspect="1"/>
                </p:cNvSpPr>
                <p:nvPr/>
              </p:nvSpPr>
              <p:spPr>
                <a:xfrm>
                  <a:off x="1312459" y="1332909"/>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615" name="Oval 614"/>
                <p:cNvSpPr>
                  <a:spLocks noChangeAspect="1"/>
                </p:cNvSpPr>
                <p:nvPr/>
              </p:nvSpPr>
              <p:spPr>
                <a:xfrm>
                  <a:off x="1535376" y="1301946"/>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616" name="Oval 615"/>
                <p:cNvSpPr>
                  <a:spLocks noChangeAspect="1"/>
                </p:cNvSpPr>
                <p:nvPr/>
              </p:nvSpPr>
              <p:spPr>
                <a:xfrm>
                  <a:off x="1239267" y="1534719"/>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617" name="Oval 616"/>
                <p:cNvSpPr>
                  <a:spLocks noChangeAspect="1"/>
                </p:cNvSpPr>
                <p:nvPr/>
              </p:nvSpPr>
              <p:spPr>
                <a:xfrm>
                  <a:off x="1597235" y="1451438"/>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618" name="Oval 617"/>
                <p:cNvSpPr>
                  <a:spLocks noChangeAspect="1"/>
                </p:cNvSpPr>
                <p:nvPr/>
              </p:nvSpPr>
              <p:spPr>
                <a:xfrm>
                  <a:off x="897093" y="1341478"/>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619" name="Oval 618"/>
                <p:cNvSpPr>
                  <a:spLocks noChangeAspect="1"/>
                </p:cNvSpPr>
                <p:nvPr/>
              </p:nvSpPr>
              <p:spPr>
                <a:xfrm>
                  <a:off x="1162194" y="1239599"/>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620" name="Oval 619"/>
                <p:cNvSpPr>
                  <a:spLocks noChangeAspect="1"/>
                </p:cNvSpPr>
                <p:nvPr/>
              </p:nvSpPr>
              <p:spPr>
                <a:xfrm>
                  <a:off x="1469948" y="1114906"/>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621" name="Oval 620"/>
                <p:cNvSpPr>
                  <a:spLocks noChangeAspect="1"/>
                </p:cNvSpPr>
                <p:nvPr/>
              </p:nvSpPr>
              <p:spPr>
                <a:xfrm>
                  <a:off x="711516" y="1431216"/>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622" name="Oval 621"/>
                <p:cNvSpPr>
                  <a:spLocks noChangeAspect="1"/>
                </p:cNvSpPr>
                <p:nvPr/>
              </p:nvSpPr>
              <p:spPr>
                <a:xfrm>
                  <a:off x="711516" y="1216785"/>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623" name="Oval 622"/>
                <p:cNvSpPr>
                  <a:spLocks noChangeAspect="1"/>
                </p:cNvSpPr>
                <p:nvPr/>
              </p:nvSpPr>
              <p:spPr>
                <a:xfrm>
                  <a:off x="995085" y="1177823"/>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624" name="Oval 623"/>
                <p:cNvSpPr>
                  <a:spLocks noChangeAspect="1"/>
                </p:cNvSpPr>
                <p:nvPr/>
              </p:nvSpPr>
              <p:spPr>
                <a:xfrm>
                  <a:off x="1285912" y="1053130"/>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625" name="Oval 624"/>
                <p:cNvSpPr>
                  <a:spLocks noChangeAspect="1"/>
                </p:cNvSpPr>
                <p:nvPr/>
              </p:nvSpPr>
              <p:spPr>
                <a:xfrm>
                  <a:off x="1043203" y="928829"/>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626" name="Oval 625"/>
                <p:cNvSpPr>
                  <a:spLocks noChangeAspect="1"/>
                </p:cNvSpPr>
                <p:nvPr/>
              </p:nvSpPr>
              <p:spPr>
                <a:xfrm>
                  <a:off x="894726" y="1022497"/>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grpSp>
          <p:grpSp>
            <p:nvGrpSpPr>
              <p:cNvPr id="645" name="Group 644"/>
              <p:cNvGrpSpPr/>
              <p:nvPr/>
            </p:nvGrpSpPr>
            <p:grpSpPr>
              <a:xfrm rot="20568615">
                <a:off x="6870231" y="5715491"/>
                <a:ext cx="544233" cy="493994"/>
                <a:chOff x="711516" y="1053130"/>
                <a:chExt cx="724661" cy="657766"/>
              </a:xfrm>
            </p:grpSpPr>
            <p:sp>
              <p:nvSpPr>
                <p:cNvPr id="646" name="Oval 645"/>
                <p:cNvSpPr>
                  <a:spLocks noChangeAspect="1"/>
                </p:cNvSpPr>
                <p:nvPr/>
              </p:nvSpPr>
              <p:spPr>
                <a:xfrm>
                  <a:off x="835234" y="1554266"/>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647" name="Oval 646"/>
                <p:cNvSpPr>
                  <a:spLocks noChangeAspect="1"/>
                </p:cNvSpPr>
                <p:nvPr/>
              </p:nvSpPr>
              <p:spPr>
                <a:xfrm>
                  <a:off x="981344" y="1586203"/>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648" name="Oval 647"/>
                <p:cNvSpPr>
                  <a:spLocks noChangeAspect="1"/>
                </p:cNvSpPr>
                <p:nvPr/>
              </p:nvSpPr>
              <p:spPr>
                <a:xfrm>
                  <a:off x="1043203" y="1399163"/>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649" name="Oval 648"/>
                <p:cNvSpPr>
                  <a:spLocks noChangeAspect="1"/>
                </p:cNvSpPr>
                <p:nvPr/>
              </p:nvSpPr>
              <p:spPr>
                <a:xfrm>
                  <a:off x="1312459" y="1332909"/>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650" name="Oval 649"/>
                <p:cNvSpPr>
                  <a:spLocks noChangeAspect="1"/>
                </p:cNvSpPr>
                <p:nvPr/>
              </p:nvSpPr>
              <p:spPr>
                <a:xfrm>
                  <a:off x="1239267" y="1534719"/>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651" name="Oval 650"/>
                <p:cNvSpPr>
                  <a:spLocks noChangeAspect="1"/>
                </p:cNvSpPr>
                <p:nvPr/>
              </p:nvSpPr>
              <p:spPr>
                <a:xfrm>
                  <a:off x="897093" y="1341478"/>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652" name="Oval 651"/>
                <p:cNvSpPr>
                  <a:spLocks noChangeAspect="1"/>
                </p:cNvSpPr>
                <p:nvPr/>
              </p:nvSpPr>
              <p:spPr>
                <a:xfrm>
                  <a:off x="1162194" y="1239599"/>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653" name="Oval 652"/>
                <p:cNvSpPr>
                  <a:spLocks noChangeAspect="1"/>
                </p:cNvSpPr>
                <p:nvPr/>
              </p:nvSpPr>
              <p:spPr>
                <a:xfrm>
                  <a:off x="711516" y="1431216"/>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654" name="Oval 653"/>
                <p:cNvSpPr>
                  <a:spLocks noChangeAspect="1"/>
                </p:cNvSpPr>
                <p:nvPr/>
              </p:nvSpPr>
              <p:spPr>
                <a:xfrm>
                  <a:off x="711516" y="1216785"/>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655" name="Oval 654"/>
                <p:cNvSpPr>
                  <a:spLocks noChangeAspect="1"/>
                </p:cNvSpPr>
                <p:nvPr/>
              </p:nvSpPr>
              <p:spPr>
                <a:xfrm>
                  <a:off x="995085" y="1177823"/>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656" name="Oval 655"/>
                <p:cNvSpPr>
                  <a:spLocks noChangeAspect="1"/>
                </p:cNvSpPr>
                <p:nvPr/>
              </p:nvSpPr>
              <p:spPr>
                <a:xfrm>
                  <a:off x="1285912" y="1053130"/>
                  <a:ext cx="123718" cy="12469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grpSp>
          <p:sp>
            <p:nvSpPr>
              <p:cNvPr id="660" name="Oval 659"/>
              <p:cNvSpPr>
                <a:spLocks noChangeAspect="1"/>
              </p:cNvSpPr>
              <p:nvPr/>
            </p:nvSpPr>
            <p:spPr>
              <a:xfrm rot="16949559">
                <a:off x="7723400" y="5281883"/>
                <a:ext cx="92914" cy="93647"/>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661" name="Oval 660"/>
              <p:cNvSpPr>
                <a:spLocks noChangeAspect="1"/>
              </p:cNvSpPr>
              <p:nvPr/>
            </p:nvSpPr>
            <p:spPr>
              <a:xfrm rot="16949559">
                <a:off x="7770554" y="5179938"/>
                <a:ext cx="92914" cy="93647"/>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662" name="Oval 661"/>
              <p:cNvSpPr>
                <a:spLocks noChangeAspect="1"/>
              </p:cNvSpPr>
              <p:nvPr/>
            </p:nvSpPr>
            <p:spPr>
              <a:xfrm rot="16949559">
                <a:off x="4841443" y="5155687"/>
                <a:ext cx="92914" cy="93647"/>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663" name="Oval 662"/>
              <p:cNvSpPr>
                <a:spLocks noChangeAspect="1"/>
              </p:cNvSpPr>
              <p:nvPr/>
            </p:nvSpPr>
            <p:spPr>
              <a:xfrm rot="16949559">
                <a:off x="7643458" y="5104195"/>
                <a:ext cx="92914" cy="93647"/>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664" name="Oval 663"/>
              <p:cNvSpPr>
                <a:spLocks noChangeAspect="1"/>
              </p:cNvSpPr>
              <p:nvPr/>
            </p:nvSpPr>
            <p:spPr>
              <a:xfrm rot="16949559">
                <a:off x="6638707" y="5266461"/>
                <a:ext cx="92914" cy="93647"/>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665" name="Oval 664"/>
              <p:cNvSpPr>
                <a:spLocks noChangeAspect="1"/>
              </p:cNvSpPr>
              <p:nvPr/>
            </p:nvSpPr>
            <p:spPr>
              <a:xfrm rot="16949559">
                <a:off x="6029107" y="6180863"/>
                <a:ext cx="92914" cy="93647"/>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666" name="Oval 665"/>
              <p:cNvSpPr>
                <a:spLocks noChangeAspect="1"/>
              </p:cNvSpPr>
              <p:nvPr/>
            </p:nvSpPr>
            <p:spPr>
              <a:xfrm rot="16949559">
                <a:off x="6791108" y="6180861"/>
                <a:ext cx="92914" cy="93647"/>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667" name="Oval 666"/>
              <p:cNvSpPr>
                <a:spLocks noChangeAspect="1"/>
              </p:cNvSpPr>
              <p:nvPr/>
            </p:nvSpPr>
            <p:spPr>
              <a:xfrm rot="16949559">
                <a:off x="4733707" y="5952262"/>
                <a:ext cx="92914" cy="93647"/>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668" name="Oval 667"/>
              <p:cNvSpPr>
                <a:spLocks noChangeAspect="1"/>
              </p:cNvSpPr>
              <p:nvPr/>
            </p:nvSpPr>
            <p:spPr>
              <a:xfrm rot="16949559">
                <a:off x="7577425" y="5201957"/>
                <a:ext cx="92914" cy="93647"/>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669" name="Oval 668"/>
              <p:cNvSpPr>
                <a:spLocks noChangeAspect="1"/>
              </p:cNvSpPr>
              <p:nvPr/>
            </p:nvSpPr>
            <p:spPr>
              <a:xfrm rot="16949559">
                <a:off x="6943507" y="5037862"/>
                <a:ext cx="92914" cy="93647"/>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670" name="Oval 669"/>
              <p:cNvSpPr>
                <a:spLocks noChangeAspect="1"/>
              </p:cNvSpPr>
              <p:nvPr/>
            </p:nvSpPr>
            <p:spPr>
              <a:xfrm rot="16949559">
                <a:off x="6333907" y="4352062"/>
                <a:ext cx="92914" cy="93647"/>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671" name="Oval 670"/>
              <p:cNvSpPr>
                <a:spLocks noChangeAspect="1"/>
              </p:cNvSpPr>
              <p:nvPr/>
            </p:nvSpPr>
            <p:spPr>
              <a:xfrm rot="16949559">
                <a:off x="7613076" y="5352607"/>
                <a:ext cx="92914" cy="93647"/>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672" name="Oval 671"/>
              <p:cNvSpPr>
                <a:spLocks noChangeAspect="1"/>
              </p:cNvSpPr>
              <p:nvPr/>
            </p:nvSpPr>
            <p:spPr>
              <a:xfrm rot="16949559">
                <a:off x="6791108" y="5571262"/>
                <a:ext cx="92914" cy="93647"/>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673" name="Oval 672"/>
              <p:cNvSpPr>
                <a:spLocks noChangeAspect="1"/>
              </p:cNvSpPr>
              <p:nvPr/>
            </p:nvSpPr>
            <p:spPr>
              <a:xfrm rot="16949559">
                <a:off x="7473347" y="5103519"/>
                <a:ext cx="92914" cy="93647"/>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674" name="Oval 673"/>
              <p:cNvSpPr>
                <a:spLocks noChangeAspect="1"/>
              </p:cNvSpPr>
              <p:nvPr/>
            </p:nvSpPr>
            <p:spPr>
              <a:xfrm rot="16949559">
                <a:off x="6181507" y="4885463"/>
                <a:ext cx="92914" cy="93647"/>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675" name="Oval 674"/>
              <p:cNvSpPr>
                <a:spLocks noChangeAspect="1"/>
              </p:cNvSpPr>
              <p:nvPr/>
            </p:nvSpPr>
            <p:spPr>
              <a:xfrm rot="16949559">
                <a:off x="5267106" y="5266461"/>
                <a:ext cx="92914" cy="93647"/>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676" name="Oval 675"/>
              <p:cNvSpPr>
                <a:spLocks noChangeAspect="1"/>
              </p:cNvSpPr>
              <p:nvPr/>
            </p:nvSpPr>
            <p:spPr>
              <a:xfrm rot="16949559">
                <a:off x="5419508" y="5723662"/>
                <a:ext cx="92914" cy="93647"/>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677" name="Oval 676"/>
              <p:cNvSpPr>
                <a:spLocks noChangeAspect="1"/>
              </p:cNvSpPr>
              <p:nvPr/>
            </p:nvSpPr>
            <p:spPr>
              <a:xfrm rot="16949559">
                <a:off x="7200423" y="5292032"/>
                <a:ext cx="92914" cy="93647"/>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678" name="Oval 677"/>
              <p:cNvSpPr>
                <a:spLocks noChangeAspect="1"/>
              </p:cNvSpPr>
              <p:nvPr/>
            </p:nvSpPr>
            <p:spPr>
              <a:xfrm rot="16949559">
                <a:off x="7180147" y="5433271"/>
                <a:ext cx="92914" cy="93647"/>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679" name="Oval 678"/>
              <p:cNvSpPr>
                <a:spLocks noChangeAspect="1"/>
              </p:cNvSpPr>
              <p:nvPr/>
            </p:nvSpPr>
            <p:spPr>
              <a:xfrm rot="16949559">
                <a:off x="7372627" y="5352607"/>
                <a:ext cx="92914" cy="93647"/>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681" name="Oval 680"/>
              <p:cNvSpPr>
                <a:spLocks noChangeAspect="1"/>
              </p:cNvSpPr>
              <p:nvPr/>
            </p:nvSpPr>
            <p:spPr>
              <a:xfrm rot="16949559">
                <a:off x="7372628" y="5502634"/>
                <a:ext cx="92914" cy="93647"/>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grpSp>
      </p:grpSp>
      <p:sp>
        <p:nvSpPr>
          <p:cNvPr id="697" name="TextBox 696"/>
          <p:cNvSpPr txBox="1"/>
          <p:nvPr/>
        </p:nvSpPr>
        <p:spPr>
          <a:xfrm>
            <a:off x="2531155" y="6268627"/>
            <a:ext cx="4352465" cy="369332"/>
          </a:xfrm>
          <a:prstGeom prst="rect">
            <a:avLst/>
          </a:prstGeom>
          <a:noFill/>
        </p:spPr>
        <p:txBody>
          <a:bodyPr wrap="square" rtlCol="0">
            <a:spAutoFit/>
          </a:bodyPr>
          <a:lstStyle/>
          <a:p>
            <a:r>
              <a:rPr lang="en-US" dirty="0" smtClean="0">
                <a:solidFill>
                  <a:prstClr val="black"/>
                </a:solidFill>
                <a:latin typeface="Calibri"/>
              </a:rPr>
              <a:t>Find hubs by clustering network signatures</a:t>
            </a:r>
            <a:endParaRPr lang="en-US" dirty="0">
              <a:solidFill>
                <a:prstClr val="black"/>
              </a:solidFill>
              <a:latin typeface="Calibri"/>
            </a:endParaRPr>
          </a:p>
        </p:txBody>
      </p:sp>
      <p:cxnSp>
        <p:nvCxnSpPr>
          <p:cNvPr id="701" name="Straight Connector 700"/>
          <p:cNvCxnSpPr/>
          <p:nvPr/>
        </p:nvCxnSpPr>
        <p:spPr>
          <a:xfrm flipV="1">
            <a:off x="5870919" y="3304070"/>
            <a:ext cx="2512402" cy="1134016"/>
          </a:xfrm>
          <a:prstGeom prst="line">
            <a:avLst/>
          </a:prstGeom>
          <a:ln>
            <a:prstDash val="dash"/>
          </a:ln>
        </p:spPr>
        <p:style>
          <a:lnRef idx="2">
            <a:schemeClr val="dk1"/>
          </a:lnRef>
          <a:fillRef idx="0">
            <a:schemeClr val="dk1"/>
          </a:fillRef>
          <a:effectRef idx="1">
            <a:schemeClr val="dk1"/>
          </a:effectRef>
          <a:fontRef idx="minor">
            <a:schemeClr val="tx1"/>
          </a:fontRef>
        </p:style>
      </p:cxnSp>
      <p:grpSp>
        <p:nvGrpSpPr>
          <p:cNvPr id="727" name="Group 726"/>
          <p:cNvGrpSpPr/>
          <p:nvPr/>
        </p:nvGrpSpPr>
        <p:grpSpPr>
          <a:xfrm>
            <a:off x="6894109" y="3471430"/>
            <a:ext cx="2036196" cy="2443951"/>
            <a:chOff x="7058583" y="4166864"/>
            <a:chExt cx="1073093" cy="1287983"/>
          </a:xfrm>
        </p:grpSpPr>
        <p:sp>
          <p:nvSpPr>
            <p:cNvPr id="702" name="Oval 701"/>
            <p:cNvSpPr/>
            <p:nvPr/>
          </p:nvSpPr>
          <p:spPr>
            <a:xfrm>
              <a:off x="7129799" y="4924774"/>
              <a:ext cx="495110" cy="530073"/>
            </a:xfrm>
            <a:prstGeom prst="ellipse">
              <a:avLst/>
            </a:prstGeom>
            <a:solidFill>
              <a:srgbClr val="FF0000">
                <a:alpha val="13000"/>
              </a:srgbClr>
            </a:solidFill>
            <a:ln>
              <a:noFill/>
            </a:ln>
            <a:effectLst>
              <a:glow rad="355600">
                <a:srgbClr val="FF0000">
                  <a:alpha val="14000"/>
                </a:srgbClr>
              </a:glow>
              <a:outerShdw blurRad="40000" dist="20000" dir="5400000" rotWithShape="0">
                <a:srgbClr val="000000">
                  <a:alpha val="38000"/>
                </a:srgbClr>
              </a:outerShdw>
              <a:softEdge rad="165100"/>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latin typeface="Calibri"/>
              </a:endParaRPr>
            </a:p>
          </p:txBody>
        </p:sp>
        <p:sp>
          <p:nvSpPr>
            <p:cNvPr id="703" name="Oval 702"/>
            <p:cNvSpPr/>
            <p:nvPr/>
          </p:nvSpPr>
          <p:spPr>
            <a:xfrm>
              <a:off x="7352520" y="4392921"/>
              <a:ext cx="361583" cy="440427"/>
            </a:xfrm>
            <a:prstGeom prst="ellipse">
              <a:avLst/>
            </a:prstGeom>
            <a:solidFill>
              <a:srgbClr val="FF0000">
                <a:alpha val="13000"/>
              </a:srgbClr>
            </a:solidFill>
            <a:ln>
              <a:noFill/>
            </a:ln>
            <a:effectLst>
              <a:glow rad="355600">
                <a:srgbClr val="FF0000">
                  <a:alpha val="14000"/>
                </a:srgbClr>
              </a:glow>
              <a:outerShdw blurRad="40000" dist="20000" dir="5400000" rotWithShape="0">
                <a:srgbClr val="000000">
                  <a:alpha val="38000"/>
                </a:srgbClr>
              </a:outerShdw>
              <a:softEdge rad="165100"/>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latin typeface="Calibri"/>
              </a:endParaRPr>
            </a:p>
          </p:txBody>
        </p:sp>
        <p:sp>
          <p:nvSpPr>
            <p:cNvPr id="704" name="Oval 703"/>
            <p:cNvSpPr/>
            <p:nvPr/>
          </p:nvSpPr>
          <p:spPr>
            <a:xfrm>
              <a:off x="7731881" y="4166864"/>
              <a:ext cx="361583" cy="440427"/>
            </a:xfrm>
            <a:prstGeom prst="ellipse">
              <a:avLst/>
            </a:prstGeom>
            <a:solidFill>
              <a:srgbClr val="FF0000">
                <a:alpha val="13000"/>
              </a:srgbClr>
            </a:solidFill>
            <a:ln>
              <a:noFill/>
            </a:ln>
            <a:effectLst>
              <a:glow rad="355600">
                <a:srgbClr val="FF0000">
                  <a:alpha val="14000"/>
                </a:srgbClr>
              </a:glow>
              <a:outerShdw blurRad="40000" dist="20000" dir="5400000" rotWithShape="0">
                <a:srgbClr val="000000">
                  <a:alpha val="38000"/>
                </a:srgbClr>
              </a:outerShdw>
              <a:softEdge rad="165100"/>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latin typeface="Calibri"/>
              </a:endParaRPr>
            </a:p>
          </p:txBody>
        </p:sp>
        <p:sp>
          <p:nvSpPr>
            <p:cNvPr id="705" name="Oval 704"/>
            <p:cNvSpPr>
              <a:spLocks noChangeAspect="1"/>
            </p:cNvSpPr>
            <p:nvPr/>
          </p:nvSpPr>
          <p:spPr>
            <a:xfrm rot="20568615">
              <a:off x="7288987" y="5249414"/>
              <a:ext cx="92914" cy="93647"/>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706" name="Oval 705"/>
            <p:cNvSpPr>
              <a:spLocks noChangeAspect="1"/>
            </p:cNvSpPr>
            <p:nvPr/>
          </p:nvSpPr>
          <p:spPr>
            <a:xfrm rot="20568615">
              <a:off x="7400905" y="5239898"/>
              <a:ext cx="92914" cy="93647"/>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707" name="Oval 706"/>
            <p:cNvSpPr>
              <a:spLocks noChangeAspect="1"/>
            </p:cNvSpPr>
            <p:nvPr/>
          </p:nvSpPr>
          <p:spPr>
            <a:xfrm rot="20568615">
              <a:off x="7403773" y="5091973"/>
              <a:ext cx="92914" cy="93647"/>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708" name="Oval 707"/>
            <p:cNvSpPr>
              <a:spLocks noChangeAspect="1"/>
            </p:cNvSpPr>
            <p:nvPr/>
          </p:nvSpPr>
          <p:spPr>
            <a:xfrm rot="20568615">
              <a:off x="7582251" y="4984675"/>
              <a:ext cx="92914" cy="93647"/>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709" name="Oval 708"/>
            <p:cNvSpPr>
              <a:spLocks noChangeAspect="1"/>
            </p:cNvSpPr>
            <p:nvPr/>
          </p:nvSpPr>
          <p:spPr>
            <a:xfrm rot="20568615">
              <a:off x="7574530" y="5145713"/>
              <a:ext cx="92914" cy="93647"/>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710" name="Oval 709"/>
            <p:cNvSpPr>
              <a:spLocks noChangeAspect="1"/>
            </p:cNvSpPr>
            <p:nvPr/>
          </p:nvSpPr>
          <p:spPr>
            <a:xfrm rot="20568615">
              <a:off x="7286140" y="5083015"/>
              <a:ext cx="92914" cy="93647"/>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711" name="Oval 710"/>
            <p:cNvSpPr>
              <a:spLocks noChangeAspect="1"/>
            </p:cNvSpPr>
            <p:nvPr/>
          </p:nvSpPr>
          <p:spPr>
            <a:xfrm rot="20568615">
              <a:off x="7453730" y="4951080"/>
              <a:ext cx="92914" cy="93647"/>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712" name="Oval 711"/>
            <p:cNvSpPr>
              <a:spLocks noChangeAspect="1"/>
            </p:cNvSpPr>
            <p:nvPr/>
          </p:nvSpPr>
          <p:spPr>
            <a:xfrm rot="20568615">
              <a:off x="7172912" y="5188589"/>
              <a:ext cx="92914" cy="93647"/>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713" name="Oval 712"/>
            <p:cNvSpPr>
              <a:spLocks noChangeAspect="1"/>
            </p:cNvSpPr>
            <p:nvPr/>
          </p:nvSpPr>
          <p:spPr>
            <a:xfrm rot="20568615">
              <a:off x="7125318" y="5034741"/>
              <a:ext cx="92914" cy="93647"/>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714" name="Oval 713"/>
            <p:cNvSpPr>
              <a:spLocks noChangeAspect="1"/>
            </p:cNvSpPr>
            <p:nvPr/>
          </p:nvSpPr>
          <p:spPr>
            <a:xfrm rot="20568615">
              <a:off x="7320123" y="4943848"/>
              <a:ext cx="92914" cy="93647"/>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715" name="Oval 714"/>
            <p:cNvSpPr>
              <a:spLocks noChangeAspect="1"/>
            </p:cNvSpPr>
            <p:nvPr/>
          </p:nvSpPr>
          <p:spPr>
            <a:xfrm rot="20568615">
              <a:off x="7501106" y="4789834"/>
              <a:ext cx="92914" cy="93647"/>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716" name="Oval 715"/>
            <p:cNvSpPr>
              <a:spLocks noChangeAspect="1"/>
            </p:cNvSpPr>
            <p:nvPr/>
          </p:nvSpPr>
          <p:spPr>
            <a:xfrm rot="16949559">
              <a:off x="7991242" y="4408083"/>
              <a:ext cx="92914" cy="93647"/>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717" name="Oval 716"/>
            <p:cNvSpPr>
              <a:spLocks noChangeAspect="1"/>
            </p:cNvSpPr>
            <p:nvPr/>
          </p:nvSpPr>
          <p:spPr>
            <a:xfrm rot="16949559">
              <a:off x="8038396" y="4306138"/>
              <a:ext cx="92914" cy="93647"/>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718" name="Oval 717"/>
            <p:cNvSpPr>
              <a:spLocks noChangeAspect="1"/>
            </p:cNvSpPr>
            <p:nvPr/>
          </p:nvSpPr>
          <p:spPr>
            <a:xfrm rot="16949559">
              <a:off x="7911300" y="4230395"/>
              <a:ext cx="92914" cy="93647"/>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719" name="Oval 718"/>
            <p:cNvSpPr>
              <a:spLocks noChangeAspect="1"/>
            </p:cNvSpPr>
            <p:nvPr/>
          </p:nvSpPr>
          <p:spPr>
            <a:xfrm rot="16949559">
              <a:off x="7058950" y="5307061"/>
              <a:ext cx="92914" cy="93647"/>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720" name="Oval 719"/>
            <p:cNvSpPr>
              <a:spLocks noChangeAspect="1"/>
            </p:cNvSpPr>
            <p:nvPr/>
          </p:nvSpPr>
          <p:spPr>
            <a:xfrm rot="16949559">
              <a:off x="7845267" y="4328157"/>
              <a:ext cx="92914" cy="93647"/>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721" name="Oval 720"/>
            <p:cNvSpPr>
              <a:spLocks noChangeAspect="1"/>
            </p:cNvSpPr>
            <p:nvPr/>
          </p:nvSpPr>
          <p:spPr>
            <a:xfrm rot="16949559">
              <a:off x="7880918" y="4478807"/>
              <a:ext cx="92914" cy="93647"/>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722" name="Oval 721"/>
            <p:cNvSpPr>
              <a:spLocks noChangeAspect="1"/>
            </p:cNvSpPr>
            <p:nvPr/>
          </p:nvSpPr>
          <p:spPr>
            <a:xfrm rot="16949559">
              <a:off x="7741189" y="4229719"/>
              <a:ext cx="92914" cy="93647"/>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723" name="Oval 722"/>
            <p:cNvSpPr>
              <a:spLocks noChangeAspect="1"/>
            </p:cNvSpPr>
            <p:nvPr/>
          </p:nvSpPr>
          <p:spPr>
            <a:xfrm rot="16949559">
              <a:off x="7468265" y="4418232"/>
              <a:ext cx="92914" cy="93647"/>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724" name="Oval 723"/>
            <p:cNvSpPr>
              <a:spLocks noChangeAspect="1"/>
            </p:cNvSpPr>
            <p:nvPr/>
          </p:nvSpPr>
          <p:spPr>
            <a:xfrm rot="16949559">
              <a:off x="7447989" y="4559471"/>
              <a:ext cx="92914" cy="93647"/>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725" name="Oval 724"/>
            <p:cNvSpPr>
              <a:spLocks noChangeAspect="1"/>
            </p:cNvSpPr>
            <p:nvPr/>
          </p:nvSpPr>
          <p:spPr>
            <a:xfrm rot="16949559">
              <a:off x="7640469" y="4478807"/>
              <a:ext cx="92914" cy="93647"/>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726" name="Oval 725"/>
            <p:cNvSpPr>
              <a:spLocks noChangeAspect="1"/>
            </p:cNvSpPr>
            <p:nvPr/>
          </p:nvSpPr>
          <p:spPr>
            <a:xfrm rot="16949559">
              <a:off x="7640470" y="4628834"/>
              <a:ext cx="92914" cy="93647"/>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grpSp>
      <p:grpSp>
        <p:nvGrpSpPr>
          <p:cNvPr id="784" name="Group 783"/>
          <p:cNvGrpSpPr/>
          <p:nvPr/>
        </p:nvGrpSpPr>
        <p:grpSpPr>
          <a:xfrm>
            <a:off x="7030775" y="3726813"/>
            <a:ext cx="1769062" cy="1954428"/>
            <a:chOff x="7030775" y="3726813"/>
            <a:chExt cx="1769062" cy="1954428"/>
          </a:xfrm>
        </p:grpSpPr>
        <p:cxnSp>
          <p:nvCxnSpPr>
            <p:cNvPr id="729" name="Straight Arrow Connector 728"/>
            <p:cNvCxnSpPr>
              <a:stCxn id="709" idx="6"/>
              <a:endCxn id="716" idx="3"/>
            </p:cNvCxnSpPr>
            <p:nvPr/>
          </p:nvCxnSpPr>
          <p:spPr>
            <a:xfrm flipV="1">
              <a:off x="8045486" y="4092439"/>
              <a:ext cx="754351" cy="1299155"/>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731" name="Straight Arrow Connector 730"/>
            <p:cNvCxnSpPr>
              <a:stCxn id="708" idx="7"/>
              <a:endCxn id="720" idx="2"/>
            </p:cNvCxnSpPr>
            <p:nvPr/>
          </p:nvCxnSpPr>
          <p:spPr>
            <a:xfrm flipV="1">
              <a:off x="8016904" y="3952397"/>
              <a:ext cx="439023" cy="1081239"/>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733" name="Straight Arrow Connector 732"/>
            <p:cNvCxnSpPr>
              <a:stCxn id="714" idx="0"/>
              <a:endCxn id="726" idx="0"/>
            </p:cNvCxnSpPr>
            <p:nvPr/>
          </p:nvCxnSpPr>
          <p:spPr>
            <a:xfrm flipV="1">
              <a:off x="7452276" y="4417647"/>
              <a:ext cx="547374" cy="532081"/>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736" name="Straight Arrow Connector 735"/>
            <p:cNvCxnSpPr>
              <a:stCxn id="711" idx="7"/>
              <a:endCxn id="721" idx="2"/>
            </p:cNvCxnSpPr>
            <p:nvPr/>
          </p:nvCxnSpPr>
          <p:spPr>
            <a:xfrm flipV="1">
              <a:off x="7773035" y="4238256"/>
              <a:ext cx="750540" cy="731634"/>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738" name="Straight Arrow Connector 737"/>
            <p:cNvCxnSpPr>
              <a:stCxn id="710" idx="7"/>
              <a:endCxn id="715" idx="3"/>
            </p:cNvCxnSpPr>
            <p:nvPr/>
          </p:nvCxnSpPr>
          <p:spPr>
            <a:xfrm flipV="1">
              <a:off x="7455033" y="4820804"/>
              <a:ext cx="325934" cy="399433"/>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740" name="Straight Arrow Connector 739"/>
            <p:cNvCxnSpPr>
              <a:stCxn id="723" idx="5"/>
              <a:endCxn id="718" idx="1"/>
            </p:cNvCxnSpPr>
            <p:nvPr/>
          </p:nvCxnSpPr>
          <p:spPr>
            <a:xfrm flipV="1">
              <a:off x="7834454" y="3728095"/>
              <a:ext cx="691019" cy="261886"/>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742" name="Straight Arrow Connector 741"/>
            <p:cNvCxnSpPr>
              <a:stCxn id="725" idx="6"/>
              <a:endCxn id="722" idx="1"/>
            </p:cNvCxnSpPr>
            <p:nvPr/>
          </p:nvCxnSpPr>
          <p:spPr>
            <a:xfrm flipV="1">
              <a:off x="8105461" y="3726813"/>
              <a:ext cx="97226" cy="339312"/>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746" name="Straight Arrow Connector 745"/>
            <p:cNvCxnSpPr>
              <a:stCxn id="726" idx="6"/>
              <a:endCxn id="717" idx="1"/>
            </p:cNvCxnSpPr>
            <p:nvPr/>
          </p:nvCxnSpPr>
          <p:spPr>
            <a:xfrm flipV="1">
              <a:off x="8105463" y="3871818"/>
              <a:ext cx="661175" cy="478983"/>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748" name="Straight Arrow Connector 747"/>
            <p:cNvCxnSpPr>
              <a:stCxn id="707" idx="7"/>
              <a:endCxn id="708" idx="2"/>
            </p:cNvCxnSpPr>
            <p:nvPr/>
          </p:nvCxnSpPr>
          <p:spPr>
            <a:xfrm flipV="1">
              <a:off x="7678242" y="5138128"/>
              <a:ext cx="213466" cy="99107"/>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752" name="Curved Connector 751"/>
            <p:cNvCxnSpPr>
              <a:stCxn id="724" idx="2"/>
              <a:endCxn id="724" idx="0"/>
            </p:cNvCxnSpPr>
            <p:nvPr/>
          </p:nvCxnSpPr>
          <p:spPr>
            <a:xfrm rot="5400000" flipH="1">
              <a:off x="7615612" y="4304837"/>
              <a:ext cx="105285" cy="67675"/>
            </a:xfrm>
            <a:prstGeom prst="curvedConnector4">
              <a:avLst>
                <a:gd name="adj1" fmla="val -51552"/>
                <a:gd name="adj2" fmla="val 529238"/>
              </a:avLst>
            </a:prstGeom>
            <a:ln>
              <a:tailEnd type="arrow"/>
            </a:ln>
          </p:spPr>
          <p:style>
            <a:lnRef idx="2">
              <a:schemeClr val="accent4"/>
            </a:lnRef>
            <a:fillRef idx="0">
              <a:schemeClr val="accent4"/>
            </a:fillRef>
            <a:effectRef idx="1">
              <a:schemeClr val="accent4"/>
            </a:effectRef>
            <a:fontRef idx="minor">
              <a:schemeClr val="tx1"/>
            </a:fontRef>
          </p:style>
        </p:cxnSp>
        <p:cxnSp>
          <p:nvCxnSpPr>
            <p:cNvPr id="760" name="Curved Connector 759"/>
            <p:cNvCxnSpPr>
              <a:stCxn id="706" idx="6"/>
              <a:endCxn id="706" idx="4"/>
            </p:cNvCxnSpPr>
            <p:nvPr/>
          </p:nvCxnSpPr>
          <p:spPr>
            <a:xfrm flipH="1">
              <a:off x="7658076" y="5570311"/>
              <a:ext cx="57957" cy="110930"/>
            </a:xfrm>
            <a:prstGeom prst="curvedConnector4">
              <a:avLst>
                <a:gd name="adj1" fmla="val -80722"/>
                <a:gd name="adj2" fmla="val 309654"/>
              </a:avLst>
            </a:prstGeom>
            <a:ln>
              <a:tailEnd type="arrow"/>
            </a:ln>
          </p:spPr>
          <p:style>
            <a:lnRef idx="2">
              <a:schemeClr val="accent4"/>
            </a:lnRef>
            <a:fillRef idx="0">
              <a:schemeClr val="accent4"/>
            </a:fillRef>
            <a:effectRef idx="1">
              <a:schemeClr val="accent4"/>
            </a:effectRef>
            <a:fontRef idx="minor">
              <a:schemeClr val="tx1"/>
            </a:fontRef>
          </p:style>
        </p:cxnSp>
        <p:cxnSp>
          <p:nvCxnSpPr>
            <p:cNvPr id="764" name="Straight Arrow Connector 763"/>
            <p:cNvCxnSpPr>
              <a:stCxn id="719" idx="5"/>
              <a:endCxn id="705" idx="2"/>
            </p:cNvCxnSpPr>
            <p:nvPr/>
          </p:nvCxnSpPr>
          <p:spPr>
            <a:xfrm flipV="1">
              <a:off x="7057778" y="5640471"/>
              <a:ext cx="277461" cy="36066"/>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766" name="Curved Connector 765"/>
            <p:cNvCxnSpPr>
              <a:stCxn id="712" idx="3"/>
              <a:endCxn id="712" idx="1"/>
            </p:cNvCxnSpPr>
            <p:nvPr/>
          </p:nvCxnSpPr>
          <p:spPr>
            <a:xfrm rot="5400000" flipH="1">
              <a:off x="7079633" y="5498858"/>
              <a:ext cx="120036" cy="37134"/>
            </a:xfrm>
            <a:prstGeom prst="curvedConnector5">
              <a:avLst>
                <a:gd name="adj1" fmla="val 7482"/>
                <a:gd name="adj2" fmla="val 952030"/>
                <a:gd name="adj3" fmla="val 96116"/>
              </a:avLst>
            </a:prstGeom>
            <a:ln>
              <a:tailEnd type="arrow"/>
            </a:ln>
          </p:spPr>
          <p:style>
            <a:lnRef idx="2">
              <a:schemeClr val="accent4"/>
            </a:lnRef>
            <a:fillRef idx="0">
              <a:schemeClr val="accent4"/>
            </a:fillRef>
            <a:effectRef idx="1">
              <a:schemeClr val="accent4"/>
            </a:effectRef>
            <a:fontRef idx="minor">
              <a:schemeClr val="tx1"/>
            </a:fontRef>
          </p:style>
        </p:cxnSp>
        <p:cxnSp>
          <p:nvCxnSpPr>
            <p:cNvPr id="775" name="Curved Connector 774"/>
            <p:cNvCxnSpPr>
              <a:stCxn id="713" idx="3"/>
              <a:endCxn id="713" idx="1"/>
            </p:cNvCxnSpPr>
            <p:nvPr/>
          </p:nvCxnSpPr>
          <p:spPr>
            <a:xfrm rot="5400000" flipH="1">
              <a:off x="6989324" y="5206931"/>
              <a:ext cx="120036" cy="37134"/>
            </a:xfrm>
            <a:prstGeom prst="curvedConnector5">
              <a:avLst>
                <a:gd name="adj1" fmla="val 285"/>
                <a:gd name="adj2" fmla="val 742635"/>
                <a:gd name="adj3" fmla="val 99715"/>
              </a:avLst>
            </a:prstGeom>
            <a:ln>
              <a:tailEnd type="arrow"/>
            </a:ln>
          </p:spPr>
          <p:style>
            <a:lnRef idx="2">
              <a:schemeClr val="accent4"/>
            </a:lnRef>
            <a:fillRef idx="0">
              <a:schemeClr val="accent4"/>
            </a:fillRef>
            <a:effectRef idx="1">
              <a:schemeClr val="accent4"/>
            </a:effectRef>
            <a:fontRef idx="minor">
              <a:schemeClr val="tx1"/>
            </a:fontRef>
          </p:style>
        </p:cxnSp>
      </p:grpSp>
      <p:cxnSp>
        <p:nvCxnSpPr>
          <p:cNvPr id="778" name="Straight Connector 777"/>
          <p:cNvCxnSpPr/>
          <p:nvPr/>
        </p:nvCxnSpPr>
        <p:spPr>
          <a:xfrm>
            <a:off x="5282320" y="5834247"/>
            <a:ext cx="2333027" cy="250610"/>
          </a:xfrm>
          <a:prstGeom prst="line">
            <a:avLst/>
          </a:prstGeom>
          <a:ln>
            <a:prstDash val="dash"/>
          </a:ln>
        </p:spPr>
        <p:style>
          <a:lnRef idx="2">
            <a:schemeClr val="dk1"/>
          </a:lnRef>
          <a:fillRef idx="0">
            <a:schemeClr val="dk1"/>
          </a:fillRef>
          <a:effectRef idx="1">
            <a:schemeClr val="dk1"/>
          </a:effectRef>
          <a:fontRef idx="minor">
            <a:schemeClr val="tx1"/>
          </a:fontRef>
        </p:style>
      </p:cxnSp>
      <p:sp>
        <p:nvSpPr>
          <p:cNvPr id="785" name="TextBox 784"/>
          <p:cNvSpPr txBox="1"/>
          <p:nvPr/>
        </p:nvSpPr>
        <p:spPr>
          <a:xfrm>
            <a:off x="8344928" y="4734647"/>
            <a:ext cx="400887" cy="276999"/>
          </a:xfrm>
          <a:prstGeom prst="rect">
            <a:avLst/>
          </a:prstGeom>
          <a:noFill/>
        </p:spPr>
        <p:txBody>
          <a:bodyPr wrap="square" rtlCol="0">
            <a:spAutoFit/>
          </a:bodyPr>
          <a:lstStyle/>
          <a:p>
            <a:r>
              <a:rPr lang="en-US" sz="1200" dirty="0">
                <a:solidFill>
                  <a:prstClr val="black"/>
                </a:solidFill>
                <a:latin typeface="Calibri"/>
              </a:rPr>
              <a:t>2</a:t>
            </a:r>
            <a:r>
              <a:rPr lang="en-US" sz="1200" dirty="0" smtClean="0">
                <a:solidFill>
                  <a:prstClr val="black"/>
                </a:solidFill>
                <a:latin typeface="Calibri"/>
              </a:rPr>
              <a:t>m</a:t>
            </a:r>
            <a:endParaRPr lang="en-US" sz="1200" dirty="0">
              <a:solidFill>
                <a:prstClr val="black"/>
              </a:solidFill>
              <a:latin typeface="Calibri"/>
            </a:endParaRPr>
          </a:p>
        </p:txBody>
      </p:sp>
      <p:sp>
        <p:nvSpPr>
          <p:cNvPr id="786" name="TextBox 785"/>
          <p:cNvSpPr txBox="1"/>
          <p:nvPr/>
        </p:nvSpPr>
        <p:spPr>
          <a:xfrm>
            <a:off x="8110745" y="4512721"/>
            <a:ext cx="400887" cy="276999"/>
          </a:xfrm>
          <a:prstGeom prst="rect">
            <a:avLst/>
          </a:prstGeom>
          <a:noFill/>
        </p:spPr>
        <p:txBody>
          <a:bodyPr wrap="square" rtlCol="0">
            <a:spAutoFit/>
          </a:bodyPr>
          <a:lstStyle/>
          <a:p>
            <a:r>
              <a:rPr lang="en-US" sz="1200" dirty="0" smtClean="0">
                <a:solidFill>
                  <a:prstClr val="black"/>
                </a:solidFill>
                <a:latin typeface="Calibri"/>
              </a:rPr>
              <a:t>3y</a:t>
            </a:r>
            <a:endParaRPr lang="en-US" sz="1200" dirty="0">
              <a:solidFill>
                <a:prstClr val="black"/>
              </a:solidFill>
              <a:latin typeface="Calibri"/>
            </a:endParaRPr>
          </a:p>
        </p:txBody>
      </p:sp>
    </p:spTree>
    <p:extLst>
      <p:ext uri="{BB962C8B-B14F-4D97-AF65-F5344CB8AC3E}">
        <p14:creationId xmlns:p14="http://schemas.microsoft.com/office/powerpoint/2010/main" val="371753213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862"/>
            <a:ext cx="8229600" cy="1143000"/>
          </a:xfrm>
        </p:spPr>
        <p:txBody>
          <a:bodyPr/>
          <a:lstStyle/>
          <a:p>
            <a:r>
              <a:rPr lang="en-US" dirty="0" smtClean="0">
                <a:solidFill>
                  <a:schemeClr val="accent3">
                    <a:lumMod val="75000"/>
                  </a:schemeClr>
                </a:solidFill>
              </a:rPr>
              <a:t>Protein interaction net</a:t>
            </a:r>
            <a:endParaRPr lang="en-US" dirty="0">
              <a:solidFill>
                <a:schemeClr val="accent3">
                  <a:lumMod val="75000"/>
                </a:schemeClr>
              </a:solidFill>
            </a:endParaRPr>
          </a:p>
        </p:txBody>
      </p:sp>
      <p:pic>
        <p:nvPicPr>
          <p:cNvPr id="4" name="Picture 3"/>
          <p:cNvPicPr>
            <a:picLocks noChangeAspect="1"/>
          </p:cNvPicPr>
          <p:nvPr/>
        </p:nvPicPr>
        <p:blipFill>
          <a:blip r:embed="rId3"/>
          <a:stretch>
            <a:fillRect/>
          </a:stretch>
        </p:blipFill>
        <p:spPr>
          <a:xfrm>
            <a:off x="2122311" y="2020711"/>
            <a:ext cx="5930900" cy="3594100"/>
          </a:xfrm>
          <a:prstGeom prst="rect">
            <a:avLst/>
          </a:prstGeom>
        </p:spPr>
      </p:pic>
    </p:spTree>
    <p:extLst>
      <p:ext uri="{BB962C8B-B14F-4D97-AF65-F5344CB8AC3E}">
        <p14:creationId xmlns:p14="http://schemas.microsoft.com/office/powerpoint/2010/main" val="389698288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7000" y="1816100"/>
            <a:ext cx="8890000" cy="3213100"/>
          </a:xfrm>
          <a:prstGeom prst="rect">
            <a:avLst/>
          </a:prstGeom>
        </p:spPr>
      </p:pic>
    </p:spTree>
    <p:extLst>
      <p:ext uri="{BB962C8B-B14F-4D97-AF65-F5344CB8AC3E}">
        <p14:creationId xmlns:p14="http://schemas.microsoft.com/office/powerpoint/2010/main" val="82635558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chemeClr val="accent3">
                    <a:lumMod val="75000"/>
                  </a:schemeClr>
                </a:solidFill>
              </a:rPr>
              <a:t>Cytoscape</a:t>
            </a:r>
            <a:r>
              <a:rPr lang="en-US" dirty="0" smtClean="0">
                <a:solidFill>
                  <a:schemeClr val="accent3">
                    <a:lumMod val="75000"/>
                  </a:schemeClr>
                </a:solidFill>
              </a:rPr>
              <a:t> Apps</a:t>
            </a:r>
            <a:endParaRPr lang="en-US" dirty="0">
              <a:solidFill>
                <a:schemeClr val="accent3">
                  <a:lumMod val="75000"/>
                </a:schemeClr>
              </a:solidFill>
            </a:endParaRPr>
          </a:p>
        </p:txBody>
      </p:sp>
      <p:sp>
        <p:nvSpPr>
          <p:cNvPr id="3" name="Content Placeholder 2"/>
          <p:cNvSpPr>
            <a:spLocks noGrp="1"/>
          </p:cNvSpPr>
          <p:nvPr>
            <p:ph idx="1"/>
          </p:nvPr>
        </p:nvSpPr>
        <p:spPr/>
        <p:txBody>
          <a:bodyPr/>
          <a:lstStyle/>
          <a:p>
            <a:r>
              <a:rPr lang="en-US" dirty="0" err="1" smtClean="0"/>
              <a:t>jActive</a:t>
            </a:r>
            <a:r>
              <a:rPr lang="en-US" dirty="0" smtClean="0"/>
              <a:t> modules</a:t>
            </a:r>
          </a:p>
          <a:p>
            <a:r>
              <a:rPr lang="en-US" dirty="0" smtClean="0"/>
              <a:t>MCODE</a:t>
            </a:r>
          </a:p>
          <a:p>
            <a:r>
              <a:rPr lang="en-US" dirty="0" smtClean="0"/>
              <a:t>BINGO</a:t>
            </a:r>
          </a:p>
          <a:p>
            <a:r>
              <a:rPr lang="en-US" dirty="0" err="1" smtClean="0"/>
              <a:t>GeneMANIA</a:t>
            </a:r>
            <a:endParaRPr lang="en-US" dirty="0" smtClean="0"/>
          </a:p>
          <a:p>
            <a:r>
              <a:rPr lang="en-US" dirty="0" smtClean="0"/>
              <a:t>PINBPA</a:t>
            </a:r>
          </a:p>
          <a:p>
            <a:r>
              <a:rPr lang="en-US" dirty="0" err="1" smtClean="0"/>
              <a:t>iCTNet</a:t>
            </a:r>
            <a:endParaRPr lang="en-US" dirty="0" smtClean="0"/>
          </a:p>
          <a:p>
            <a:endParaRPr lang="en-US" dirty="0" smtClean="0"/>
          </a:p>
          <a:p>
            <a:endParaRPr lang="en-US" dirty="0"/>
          </a:p>
        </p:txBody>
      </p:sp>
    </p:spTree>
    <p:extLst>
      <p:ext uri="{BB962C8B-B14F-4D97-AF65-F5344CB8AC3E}">
        <p14:creationId xmlns:p14="http://schemas.microsoft.com/office/powerpoint/2010/main" val="294601796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solidFill>
                  <a:schemeClr val="accent3">
                    <a:lumMod val="75000"/>
                  </a:schemeClr>
                </a:solidFill>
              </a:rPr>
              <a:t>BINGO: Gene ontology analysis</a:t>
            </a:r>
            <a:endParaRPr lang="en-US" dirty="0">
              <a:solidFill>
                <a:schemeClr val="accent3">
                  <a:lumMod val="75000"/>
                </a:schemeClr>
              </a:solidFill>
            </a:endParaRPr>
          </a:p>
        </p:txBody>
      </p:sp>
      <p:pic>
        <p:nvPicPr>
          <p:cNvPr id="4" name="Picture 3"/>
          <p:cNvPicPr>
            <a:picLocks noChangeAspect="1"/>
          </p:cNvPicPr>
          <p:nvPr/>
        </p:nvPicPr>
        <p:blipFill>
          <a:blip r:embed="rId3"/>
          <a:stretch>
            <a:fillRect/>
          </a:stretch>
        </p:blipFill>
        <p:spPr>
          <a:xfrm>
            <a:off x="2545427" y="1417638"/>
            <a:ext cx="3524217" cy="5164666"/>
          </a:xfrm>
          <a:prstGeom prst="rect">
            <a:avLst/>
          </a:prstGeom>
        </p:spPr>
      </p:pic>
    </p:spTree>
    <p:extLst>
      <p:ext uri="{BB962C8B-B14F-4D97-AF65-F5344CB8AC3E}">
        <p14:creationId xmlns:p14="http://schemas.microsoft.com/office/powerpoint/2010/main" val="347455200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solidFill>
                  <a:schemeClr val="accent3">
                    <a:lumMod val="75000"/>
                  </a:schemeClr>
                </a:solidFill>
              </a:rPr>
              <a:t>MCODE</a:t>
            </a:r>
            <a:r>
              <a:rPr lang="en-US" sz="4000" dirty="0" smtClean="0"/>
              <a:t> </a:t>
            </a:r>
            <a:r>
              <a:rPr lang="en-US" sz="3200" dirty="0" smtClean="0"/>
              <a:t/>
            </a:r>
            <a:br>
              <a:rPr lang="en-US" sz="3200" dirty="0" smtClean="0"/>
            </a:br>
            <a:r>
              <a:rPr lang="en-US" sz="2400" dirty="0" smtClean="0"/>
              <a:t>(</a:t>
            </a:r>
            <a:r>
              <a:rPr lang="en-US" sz="2400" dirty="0"/>
              <a:t>Clusters a given network based on topology to find densely connected </a:t>
            </a:r>
            <a:r>
              <a:rPr lang="en-US" sz="2400" dirty="0" smtClean="0"/>
              <a:t>regions)</a:t>
            </a:r>
            <a:endParaRPr lang="en-US" sz="2400" dirty="0"/>
          </a:p>
        </p:txBody>
      </p:sp>
      <p:pic>
        <p:nvPicPr>
          <p:cNvPr id="4" name="Picture 3"/>
          <p:cNvPicPr>
            <a:picLocks noChangeAspect="1"/>
          </p:cNvPicPr>
          <p:nvPr/>
        </p:nvPicPr>
        <p:blipFill>
          <a:blip r:embed="rId3"/>
          <a:stretch>
            <a:fillRect/>
          </a:stretch>
        </p:blipFill>
        <p:spPr>
          <a:xfrm>
            <a:off x="1834444" y="1714583"/>
            <a:ext cx="5604687" cy="4720084"/>
          </a:xfrm>
          <a:prstGeom prst="rect">
            <a:avLst/>
          </a:prstGeom>
        </p:spPr>
      </p:pic>
    </p:spTree>
    <p:extLst>
      <p:ext uri="{BB962C8B-B14F-4D97-AF65-F5344CB8AC3E}">
        <p14:creationId xmlns:p14="http://schemas.microsoft.com/office/powerpoint/2010/main" val="4236995381"/>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smtClean="0">
                <a:solidFill>
                  <a:schemeClr val="accent3">
                    <a:lumMod val="75000"/>
                  </a:schemeClr>
                </a:solidFill>
              </a:rPr>
              <a:t>jActive</a:t>
            </a:r>
            <a:r>
              <a:rPr lang="en-US" b="1" dirty="0" smtClean="0">
                <a:solidFill>
                  <a:schemeClr val="accent3">
                    <a:lumMod val="75000"/>
                  </a:schemeClr>
                </a:solidFill>
              </a:rPr>
              <a:t> modules </a:t>
            </a:r>
            <a:r>
              <a:rPr lang="en-US" b="1" dirty="0" smtClean="0"/>
              <a:t/>
            </a:r>
            <a:br>
              <a:rPr lang="en-US" b="1" dirty="0" smtClean="0"/>
            </a:br>
            <a:r>
              <a:rPr lang="en-US" sz="3100" dirty="0" smtClean="0"/>
              <a:t>Finds </a:t>
            </a:r>
            <a:r>
              <a:rPr lang="en-US" sz="3100" dirty="0"/>
              <a:t>clusters where member nodes show significant changes in expression levels</a:t>
            </a:r>
            <a:endParaRPr lang="en-US" dirty="0"/>
          </a:p>
        </p:txBody>
      </p:sp>
      <p:pic>
        <p:nvPicPr>
          <p:cNvPr id="5" name="Picture 4"/>
          <p:cNvPicPr>
            <a:picLocks noChangeAspect="1"/>
          </p:cNvPicPr>
          <p:nvPr/>
        </p:nvPicPr>
        <p:blipFill>
          <a:blip r:embed="rId3"/>
          <a:stretch>
            <a:fillRect/>
          </a:stretch>
        </p:blipFill>
        <p:spPr>
          <a:xfrm>
            <a:off x="1340555" y="1725084"/>
            <a:ext cx="6702778" cy="4817866"/>
          </a:xfrm>
          <a:prstGeom prst="rect">
            <a:avLst/>
          </a:prstGeom>
        </p:spPr>
      </p:pic>
    </p:spTree>
    <p:extLst>
      <p:ext uri="{BB962C8B-B14F-4D97-AF65-F5344CB8AC3E}">
        <p14:creationId xmlns:p14="http://schemas.microsoft.com/office/powerpoint/2010/main" val="2701575335"/>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a:solidFill>
                  <a:schemeClr val="accent3">
                    <a:lumMod val="75000"/>
                  </a:schemeClr>
                </a:solidFill>
              </a:rPr>
              <a:t>GeneMANIA</a:t>
            </a:r>
            <a:r>
              <a:rPr lang="en-US" b="1" dirty="0"/>
              <a:t/>
            </a:r>
            <a:br>
              <a:rPr lang="en-US" b="1" dirty="0"/>
            </a:br>
            <a:r>
              <a:rPr lang="en-US" sz="2700" dirty="0"/>
              <a:t>Imports interaction networks from public databases from a list of genes with their annotations and putative functions.</a:t>
            </a:r>
            <a:endParaRPr lang="en-US" dirty="0"/>
          </a:p>
        </p:txBody>
      </p:sp>
      <p:pic>
        <p:nvPicPr>
          <p:cNvPr id="4" name="Picture 3"/>
          <p:cNvPicPr>
            <a:picLocks noChangeAspect="1"/>
          </p:cNvPicPr>
          <p:nvPr/>
        </p:nvPicPr>
        <p:blipFill>
          <a:blip r:embed="rId3"/>
          <a:stretch>
            <a:fillRect/>
          </a:stretch>
        </p:blipFill>
        <p:spPr>
          <a:xfrm>
            <a:off x="2036232" y="2201334"/>
            <a:ext cx="4857809" cy="3557411"/>
          </a:xfrm>
          <a:prstGeom prst="rect">
            <a:avLst/>
          </a:prstGeom>
        </p:spPr>
      </p:pic>
    </p:spTree>
    <p:extLst>
      <p:ext uri="{BB962C8B-B14F-4D97-AF65-F5344CB8AC3E}">
        <p14:creationId xmlns:p14="http://schemas.microsoft.com/office/powerpoint/2010/main" val="270009524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accent3">
                    <a:lumMod val="75000"/>
                  </a:schemeClr>
                </a:solidFill>
              </a:rPr>
              <a:t>PINBPA</a:t>
            </a:r>
            <a:r>
              <a:rPr lang="en-US" dirty="0" smtClean="0"/>
              <a:t/>
            </a:r>
            <a:br>
              <a:rPr lang="en-US" dirty="0" smtClean="0"/>
            </a:br>
            <a:r>
              <a:rPr lang="en-US" sz="3100" dirty="0" smtClean="0"/>
              <a:t>Protein</a:t>
            </a:r>
            <a:r>
              <a:rPr lang="en-US" sz="3100" dirty="0"/>
              <a:t>-interaction-network-based Pathway </a:t>
            </a:r>
            <a:r>
              <a:rPr lang="en-US" sz="3100" dirty="0" smtClean="0"/>
              <a:t>Analysis of GWAS</a:t>
            </a:r>
            <a:endParaRPr lang="en-US" sz="3100" dirty="0"/>
          </a:p>
        </p:txBody>
      </p:sp>
      <p:pic>
        <p:nvPicPr>
          <p:cNvPr id="4" name="Picture 3"/>
          <p:cNvPicPr>
            <a:picLocks noChangeAspect="1"/>
          </p:cNvPicPr>
          <p:nvPr/>
        </p:nvPicPr>
        <p:blipFill>
          <a:blip r:embed="rId3"/>
          <a:stretch>
            <a:fillRect/>
          </a:stretch>
        </p:blipFill>
        <p:spPr>
          <a:xfrm>
            <a:off x="1975555" y="2050136"/>
            <a:ext cx="4717762" cy="4229307"/>
          </a:xfrm>
          <a:prstGeom prst="rect">
            <a:avLst/>
          </a:prstGeom>
        </p:spPr>
      </p:pic>
    </p:spTree>
    <p:extLst>
      <p:ext uri="{BB962C8B-B14F-4D97-AF65-F5344CB8AC3E}">
        <p14:creationId xmlns:p14="http://schemas.microsoft.com/office/powerpoint/2010/main" val="1290893001"/>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solidFill>
                  <a:schemeClr val="accent3">
                    <a:lumMod val="75000"/>
                  </a:schemeClr>
                </a:solidFill>
              </a:rPr>
              <a:t>iCTNet</a:t>
            </a:r>
            <a:r>
              <a:rPr lang="en-US" dirty="0" smtClean="0"/>
              <a:t>:</a:t>
            </a:r>
            <a:br>
              <a:rPr lang="en-US" dirty="0" smtClean="0"/>
            </a:br>
            <a:r>
              <a:rPr lang="en-US" sz="3100" dirty="0"/>
              <a:t>assembles human disease, tissue, gene and drug-target </a:t>
            </a:r>
            <a:r>
              <a:rPr lang="en-US" sz="3100" dirty="0" smtClean="0"/>
              <a:t>interactions</a:t>
            </a:r>
            <a:endParaRPr lang="en-US" sz="3100" dirty="0"/>
          </a:p>
        </p:txBody>
      </p:sp>
      <p:pic>
        <p:nvPicPr>
          <p:cNvPr id="4" name="Picture 3"/>
          <p:cNvPicPr>
            <a:picLocks noChangeAspect="1"/>
          </p:cNvPicPr>
          <p:nvPr/>
        </p:nvPicPr>
        <p:blipFill>
          <a:blip r:embed="rId3"/>
          <a:stretch>
            <a:fillRect/>
          </a:stretch>
        </p:blipFill>
        <p:spPr>
          <a:xfrm>
            <a:off x="2455334" y="1942147"/>
            <a:ext cx="4786627" cy="4563076"/>
          </a:xfrm>
          <a:prstGeom prst="rect">
            <a:avLst/>
          </a:prstGeom>
        </p:spPr>
      </p:pic>
    </p:spTree>
    <p:extLst>
      <p:ext uri="{BB962C8B-B14F-4D97-AF65-F5344CB8AC3E}">
        <p14:creationId xmlns:p14="http://schemas.microsoft.com/office/powerpoint/2010/main" val="2943829758"/>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561" y="134938"/>
            <a:ext cx="8229600" cy="1143000"/>
          </a:xfrm>
        </p:spPr>
        <p:txBody>
          <a:bodyPr/>
          <a:lstStyle/>
          <a:p>
            <a:r>
              <a:rPr lang="en-US" dirty="0" smtClean="0">
                <a:solidFill>
                  <a:schemeClr val="accent3">
                    <a:lumMod val="75000"/>
                  </a:schemeClr>
                </a:solidFill>
              </a:rPr>
              <a:t>Reading assignment</a:t>
            </a:r>
            <a:endParaRPr lang="en-US" dirty="0">
              <a:solidFill>
                <a:schemeClr val="accent3">
                  <a:lumMod val="75000"/>
                </a:schemeClr>
              </a:solidFill>
            </a:endParaRPr>
          </a:p>
        </p:txBody>
      </p:sp>
      <p:pic>
        <p:nvPicPr>
          <p:cNvPr id="4" name="Picture 3"/>
          <p:cNvPicPr>
            <a:picLocks noChangeAspect="1"/>
          </p:cNvPicPr>
          <p:nvPr/>
        </p:nvPicPr>
        <p:blipFill>
          <a:blip r:embed="rId3"/>
          <a:stretch>
            <a:fillRect/>
          </a:stretch>
        </p:blipFill>
        <p:spPr>
          <a:xfrm>
            <a:off x="0" y="1866900"/>
            <a:ext cx="9144000" cy="3102429"/>
          </a:xfrm>
          <a:prstGeom prst="rect">
            <a:avLst/>
          </a:prstGeom>
        </p:spPr>
      </p:pic>
    </p:spTree>
    <p:extLst>
      <p:ext uri="{BB962C8B-B14F-4D97-AF65-F5344CB8AC3E}">
        <p14:creationId xmlns:p14="http://schemas.microsoft.com/office/powerpoint/2010/main" val="162635556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3">
                    <a:lumMod val="75000"/>
                  </a:schemeClr>
                </a:solidFill>
              </a:rPr>
              <a:t>Phosphorylation</a:t>
            </a:r>
            <a:r>
              <a:rPr lang="en-US" dirty="0" smtClean="0"/>
              <a:t> </a:t>
            </a:r>
            <a:r>
              <a:rPr lang="en-US" dirty="0" smtClean="0">
                <a:solidFill>
                  <a:schemeClr val="accent3">
                    <a:lumMod val="75000"/>
                  </a:schemeClr>
                </a:solidFill>
              </a:rPr>
              <a:t>net</a:t>
            </a:r>
            <a:endParaRPr lang="en-US" dirty="0">
              <a:solidFill>
                <a:schemeClr val="accent3">
                  <a:lumMod val="75000"/>
                </a:schemeClr>
              </a:solidFill>
            </a:endParaRPr>
          </a:p>
        </p:txBody>
      </p:sp>
      <p:grpSp>
        <p:nvGrpSpPr>
          <p:cNvPr id="6" name="Group 5"/>
          <p:cNvGrpSpPr/>
          <p:nvPr/>
        </p:nvGrpSpPr>
        <p:grpSpPr>
          <a:xfrm>
            <a:off x="2036232" y="1771384"/>
            <a:ext cx="4770968" cy="4618127"/>
            <a:chOff x="2036232" y="1771384"/>
            <a:chExt cx="4770968" cy="4618127"/>
          </a:xfrm>
        </p:grpSpPr>
        <p:pic>
          <p:nvPicPr>
            <p:cNvPr id="4" name="Picture 3"/>
            <p:cNvPicPr>
              <a:picLocks noChangeAspect="1"/>
            </p:cNvPicPr>
            <p:nvPr/>
          </p:nvPicPr>
          <p:blipFill>
            <a:blip r:embed="rId3"/>
            <a:stretch>
              <a:fillRect/>
            </a:stretch>
          </p:blipFill>
          <p:spPr>
            <a:xfrm>
              <a:off x="2336800" y="2008011"/>
              <a:ext cx="4470400" cy="4381500"/>
            </a:xfrm>
            <a:prstGeom prst="rect">
              <a:avLst/>
            </a:prstGeom>
          </p:spPr>
        </p:pic>
        <p:sp>
          <p:nvSpPr>
            <p:cNvPr id="5" name="Rectangle 4"/>
            <p:cNvSpPr/>
            <p:nvPr/>
          </p:nvSpPr>
          <p:spPr>
            <a:xfrm>
              <a:off x="2036232" y="1771384"/>
              <a:ext cx="996244" cy="6990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3213644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3">
                    <a:lumMod val="75000"/>
                  </a:schemeClr>
                </a:solidFill>
              </a:rPr>
              <a:t>Metabolic net</a:t>
            </a:r>
            <a:endParaRPr lang="en-US" dirty="0">
              <a:solidFill>
                <a:schemeClr val="accent3">
                  <a:lumMod val="75000"/>
                </a:schemeClr>
              </a:solidFill>
            </a:endParaRPr>
          </a:p>
        </p:txBody>
      </p:sp>
      <p:pic>
        <p:nvPicPr>
          <p:cNvPr id="4" name="Picture 3"/>
          <p:cNvPicPr>
            <a:picLocks noChangeAspect="1"/>
          </p:cNvPicPr>
          <p:nvPr/>
        </p:nvPicPr>
        <p:blipFill>
          <a:blip r:embed="rId3"/>
          <a:stretch>
            <a:fillRect/>
          </a:stretch>
        </p:blipFill>
        <p:spPr>
          <a:xfrm>
            <a:off x="2988040" y="1651000"/>
            <a:ext cx="3020476" cy="4713111"/>
          </a:xfrm>
          <a:prstGeom prst="rect">
            <a:avLst/>
          </a:prstGeom>
        </p:spPr>
      </p:pic>
    </p:spTree>
    <p:extLst>
      <p:ext uri="{BB962C8B-B14F-4D97-AF65-F5344CB8AC3E}">
        <p14:creationId xmlns:p14="http://schemas.microsoft.com/office/powerpoint/2010/main" val="182123082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3">
                    <a:lumMod val="75000"/>
                  </a:schemeClr>
                </a:solidFill>
              </a:rPr>
              <a:t>Genetic (synthetic lethality)</a:t>
            </a:r>
            <a:endParaRPr lang="en-US" dirty="0">
              <a:solidFill>
                <a:schemeClr val="accent3">
                  <a:lumMod val="75000"/>
                </a:schemeClr>
              </a:solidFill>
            </a:endParaRPr>
          </a:p>
        </p:txBody>
      </p:sp>
      <p:grpSp>
        <p:nvGrpSpPr>
          <p:cNvPr id="6" name="Group 5"/>
          <p:cNvGrpSpPr/>
          <p:nvPr/>
        </p:nvGrpSpPr>
        <p:grpSpPr>
          <a:xfrm>
            <a:off x="1492957" y="1897416"/>
            <a:ext cx="6025443" cy="4370739"/>
            <a:chOff x="1492957" y="1897416"/>
            <a:chExt cx="6025443" cy="4370739"/>
          </a:xfrm>
        </p:grpSpPr>
        <p:pic>
          <p:nvPicPr>
            <p:cNvPr id="4" name="Picture 3"/>
            <p:cNvPicPr>
              <a:picLocks noChangeAspect="1"/>
            </p:cNvPicPr>
            <p:nvPr/>
          </p:nvPicPr>
          <p:blipFill>
            <a:blip r:embed="rId3"/>
            <a:stretch>
              <a:fillRect/>
            </a:stretch>
          </p:blipFill>
          <p:spPr>
            <a:xfrm>
              <a:off x="1625600" y="2000955"/>
              <a:ext cx="5892800" cy="4267200"/>
            </a:xfrm>
            <a:prstGeom prst="rect">
              <a:avLst/>
            </a:prstGeom>
          </p:spPr>
        </p:pic>
        <p:sp>
          <p:nvSpPr>
            <p:cNvPr id="5" name="Rectangle 4"/>
            <p:cNvSpPr/>
            <p:nvPr/>
          </p:nvSpPr>
          <p:spPr>
            <a:xfrm>
              <a:off x="1492957" y="1897416"/>
              <a:ext cx="996244" cy="6990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8001070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223"/>
            <a:ext cx="8229600" cy="878125"/>
          </a:xfrm>
        </p:spPr>
        <p:txBody>
          <a:bodyPr/>
          <a:lstStyle/>
          <a:p>
            <a:r>
              <a:rPr lang="en-US" dirty="0" smtClean="0">
                <a:solidFill>
                  <a:schemeClr val="accent3">
                    <a:lumMod val="75000"/>
                  </a:schemeClr>
                </a:solidFill>
              </a:rPr>
              <a:t>Bi-partite nets: The </a:t>
            </a:r>
            <a:r>
              <a:rPr lang="en-US" dirty="0" err="1" smtClean="0">
                <a:solidFill>
                  <a:schemeClr val="accent3">
                    <a:lumMod val="75000"/>
                  </a:schemeClr>
                </a:solidFill>
              </a:rPr>
              <a:t>diseasome</a:t>
            </a:r>
            <a:endParaRPr lang="en-US" dirty="0">
              <a:solidFill>
                <a:schemeClr val="accent3">
                  <a:lumMod val="75000"/>
                </a:schemeClr>
              </a:solidFill>
            </a:endParaRPr>
          </a:p>
        </p:txBody>
      </p:sp>
      <p:pic>
        <p:nvPicPr>
          <p:cNvPr id="4" name="Picture 3"/>
          <p:cNvPicPr>
            <a:picLocks noChangeAspect="1" noChangeArrowheads="1"/>
          </p:cNvPicPr>
          <p:nvPr/>
        </p:nvPicPr>
        <p:blipFill>
          <a:blip r:embed="rId3"/>
          <a:srcRect/>
          <a:stretch>
            <a:fillRect/>
          </a:stretch>
        </p:blipFill>
        <p:spPr bwMode="auto">
          <a:xfrm>
            <a:off x="297255" y="1174458"/>
            <a:ext cx="7283255" cy="4009274"/>
          </a:xfrm>
          <a:prstGeom prst="rect">
            <a:avLst/>
          </a:prstGeom>
          <a:noFill/>
          <a:ln w="9525">
            <a:noFill/>
            <a:miter lim="800000"/>
            <a:headEnd/>
            <a:tailEnd/>
          </a:ln>
        </p:spPr>
      </p:pic>
      <p:pic>
        <p:nvPicPr>
          <p:cNvPr id="5" name="Picture 5"/>
          <p:cNvPicPr>
            <a:picLocks noChangeAspect="1" noChangeArrowheads="1"/>
          </p:cNvPicPr>
          <p:nvPr/>
        </p:nvPicPr>
        <p:blipFill>
          <a:blip r:embed="rId4"/>
          <a:srcRect/>
          <a:stretch>
            <a:fillRect/>
          </a:stretch>
        </p:blipFill>
        <p:spPr bwMode="auto">
          <a:xfrm>
            <a:off x="7815576" y="1131689"/>
            <a:ext cx="1250950" cy="2667000"/>
          </a:xfrm>
          <a:prstGeom prst="rect">
            <a:avLst/>
          </a:prstGeom>
          <a:noFill/>
          <a:ln w="9525">
            <a:noFill/>
            <a:miter lim="800000"/>
            <a:headEnd/>
            <a:tailEnd/>
          </a:ln>
        </p:spPr>
      </p:pic>
      <p:pic>
        <p:nvPicPr>
          <p:cNvPr id="6" name="Picture 6"/>
          <p:cNvPicPr>
            <a:picLocks noChangeAspect="1" noChangeArrowheads="1"/>
          </p:cNvPicPr>
          <p:nvPr/>
        </p:nvPicPr>
        <p:blipFill>
          <a:blip r:embed="rId5"/>
          <a:srcRect/>
          <a:stretch>
            <a:fillRect/>
          </a:stretch>
        </p:blipFill>
        <p:spPr bwMode="auto">
          <a:xfrm>
            <a:off x="8209648" y="3867177"/>
            <a:ext cx="799232" cy="2065867"/>
          </a:xfrm>
          <a:prstGeom prst="rect">
            <a:avLst/>
          </a:prstGeom>
          <a:noFill/>
          <a:ln w="9525">
            <a:noFill/>
            <a:miter lim="800000"/>
            <a:headEnd/>
            <a:tailEnd/>
          </a:ln>
        </p:spPr>
      </p:pic>
      <p:sp>
        <p:nvSpPr>
          <p:cNvPr id="3" name="TextBox 2"/>
          <p:cNvSpPr txBox="1"/>
          <p:nvPr/>
        </p:nvSpPr>
        <p:spPr>
          <a:xfrm>
            <a:off x="4355109" y="6519446"/>
            <a:ext cx="4788891" cy="338554"/>
          </a:xfrm>
          <a:prstGeom prst="rect">
            <a:avLst/>
          </a:prstGeom>
          <a:noFill/>
        </p:spPr>
        <p:txBody>
          <a:bodyPr wrap="none" rtlCol="0">
            <a:spAutoFit/>
          </a:bodyPr>
          <a:lstStyle/>
          <a:p>
            <a:r>
              <a:rPr lang="en-US" sz="1600" dirty="0" err="1"/>
              <a:t>Proc</a:t>
            </a:r>
            <a:r>
              <a:rPr lang="en-US" sz="1600" dirty="0"/>
              <a:t> </a:t>
            </a:r>
            <a:r>
              <a:rPr lang="en-US" sz="1600" dirty="0" err="1"/>
              <a:t>Natl</a:t>
            </a:r>
            <a:r>
              <a:rPr lang="en-US" sz="1600" dirty="0"/>
              <a:t> </a:t>
            </a:r>
            <a:r>
              <a:rPr lang="en-US" sz="1600" dirty="0" err="1"/>
              <a:t>Acad</a:t>
            </a:r>
            <a:r>
              <a:rPr lang="en-US" sz="1600" dirty="0"/>
              <a:t> </a:t>
            </a:r>
            <a:r>
              <a:rPr lang="en-US" sz="1600" dirty="0" err="1"/>
              <a:t>Sci</a:t>
            </a:r>
            <a:r>
              <a:rPr lang="en-US" sz="1600" dirty="0"/>
              <a:t> U S A. 2007 May 22;104(21):8685-90</a:t>
            </a:r>
          </a:p>
        </p:txBody>
      </p:sp>
    </p:spTree>
    <p:extLst>
      <p:ext uri="{BB962C8B-B14F-4D97-AF65-F5344CB8AC3E}">
        <p14:creationId xmlns:p14="http://schemas.microsoft.com/office/powerpoint/2010/main" val="331653467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2973"/>
            <a:ext cx="8229600" cy="1143000"/>
          </a:xfrm>
        </p:spPr>
        <p:txBody>
          <a:bodyPr/>
          <a:lstStyle/>
          <a:p>
            <a:r>
              <a:rPr lang="en-US" dirty="0" smtClean="0">
                <a:solidFill>
                  <a:schemeClr val="accent3">
                    <a:lumMod val="75000"/>
                  </a:schemeClr>
                </a:solidFill>
              </a:rPr>
              <a:t>Other bi-partite nets</a:t>
            </a:r>
            <a:endParaRPr lang="en-US" dirty="0">
              <a:solidFill>
                <a:schemeClr val="accent3">
                  <a:lumMod val="75000"/>
                </a:schemeClr>
              </a:solidFill>
            </a:endParaRPr>
          </a:p>
        </p:txBody>
      </p:sp>
      <p:sp>
        <p:nvSpPr>
          <p:cNvPr id="3" name="Content Placeholder 2"/>
          <p:cNvSpPr>
            <a:spLocks noGrp="1"/>
          </p:cNvSpPr>
          <p:nvPr>
            <p:ph idx="1"/>
          </p:nvPr>
        </p:nvSpPr>
        <p:spPr/>
        <p:txBody>
          <a:bodyPr/>
          <a:lstStyle/>
          <a:p>
            <a:r>
              <a:rPr lang="en-US" dirty="0" smtClean="0"/>
              <a:t>Drug target net (</a:t>
            </a:r>
            <a:r>
              <a:rPr lang="en-US" dirty="0" err="1" smtClean="0"/>
              <a:t>Yildirim</a:t>
            </a:r>
            <a:r>
              <a:rPr lang="en-US" dirty="0" smtClean="0"/>
              <a:t> et al. Nat </a:t>
            </a:r>
            <a:r>
              <a:rPr lang="en-US" dirty="0" err="1"/>
              <a:t>Biotechnol</a:t>
            </a:r>
            <a:r>
              <a:rPr lang="en-US" dirty="0"/>
              <a:t>. 2007 Oct;25(10):1119-26</a:t>
            </a:r>
            <a:r>
              <a:rPr lang="en-US" dirty="0" smtClean="0"/>
              <a:t>.)</a:t>
            </a:r>
          </a:p>
          <a:p>
            <a:r>
              <a:rPr lang="en-US" dirty="0" smtClean="0"/>
              <a:t>Drug interactions (</a:t>
            </a:r>
            <a:r>
              <a:rPr lang="en-US" dirty="0" err="1" smtClean="0"/>
              <a:t>Campillos</a:t>
            </a:r>
            <a:r>
              <a:rPr lang="en-US" dirty="0" smtClean="0"/>
              <a:t> et al. </a:t>
            </a:r>
            <a:r>
              <a:rPr lang="en-US" dirty="0"/>
              <a:t>Science. 2008 Jul 11;321(5886):263-6</a:t>
            </a:r>
            <a:r>
              <a:rPr lang="en-US" dirty="0" smtClean="0"/>
              <a:t>)</a:t>
            </a:r>
          </a:p>
          <a:p>
            <a:r>
              <a:rPr lang="en-US" dirty="0" smtClean="0"/>
              <a:t>Drug repositioning (Keiser et al. </a:t>
            </a:r>
            <a:r>
              <a:rPr lang="sk-SK" dirty="0"/>
              <a:t>Nature. 2009 Nov 12; 462(7270):175-81.</a:t>
            </a:r>
            <a:r>
              <a:rPr lang="en-US" dirty="0" smtClean="0"/>
              <a:t>)</a:t>
            </a:r>
          </a:p>
          <a:p>
            <a:r>
              <a:rPr lang="en-US" dirty="0" smtClean="0"/>
              <a:t>Disease-symptoms (Zhou et al. </a:t>
            </a:r>
            <a:r>
              <a:rPr lang="en-US" dirty="0"/>
              <a:t>Nat </a:t>
            </a:r>
            <a:r>
              <a:rPr lang="en-US" dirty="0" err="1"/>
              <a:t>Commun</a:t>
            </a:r>
            <a:r>
              <a:rPr lang="en-US" dirty="0"/>
              <a:t>. 2014 Jun 26;5:4212. </a:t>
            </a:r>
            <a:r>
              <a:rPr lang="en-US" dirty="0" smtClean="0"/>
              <a:t>)</a:t>
            </a:r>
            <a:endParaRPr lang="en-US" dirty="0"/>
          </a:p>
        </p:txBody>
      </p:sp>
    </p:spTree>
    <p:extLst>
      <p:ext uri="{BB962C8B-B14F-4D97-AF65-F5344CB8AC3E}">
        <p14:creationId xmlns:p14="http://schemas.microsoft.com/office/powerpoint/2010/main" val="186681320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147</TotalTime>
  <Words>821</Words>
  <Application>Microsoft Macintosh PowerPoint</Application>
  <PresentationFormat>On-screen Show (4:3)</PresentationFormat>
  <Paragraphs>295</Paragraphs>
  <Slides>48</Slides>
  <Notes>26</Notes>
  <HiddenSlides>0</HiddenSlides>
  <MMClips>0</MMClips>
  <ScaleCrop>false</ScaleCrop>
  <HeadingPairs>
    <vt:vector size="6" baseType="variant">
      <vt:variant>
        <vt:lpstr>Theme</vt:lpstr>
      </vt:variant>
      <vt:variant>
        <vt:i4>4</vt:i4>
      </vt:variant>
      <vt:variant>
        <vt:lpstr>Embedded OLE Servers</vt:lpstr>
      </vt:variant>
      <vt:variant>
        <vt:i4>1</vt:i4>
      </vt:variant>
      <vt:variant>
        <vt:lpstr>Slide Titles</vt:lpstr>
      </vt:variant>
      <vt:variant>
        <vt:i4>48</vt:i4>
      </vt:variant>
    </vt:vector>
  </HeadingPairs>
  <TitlesOfParts>
    <vt:vector size="53" baseType="lpstr">
      <vt:lpstr>Office Theme</vt:lpstr>
      <vt:lpstr>4_Office Theme</vt:lpstr>
      <vt:lpstr>2_Office Theme</vt:lpstr>
      <vt:lpstr>1_Office Theme</vt:lpstr>
      <vt:lpstr>Document</vt:lpstr>
      <vt:lpstr>Network biology</vt:lpstr>
      <vt:lpstr>Examples of network biology</vt:lpstr>
      <vt:lpstr>TF binding net</vt:lpstr>
      <vt:lpstr>Protein interaction net</vt:lpstr>
      <vt:lpstr>Phosphorylation net</vt:lpstr>
      <vt:lpstr>Metabolic net</vt:lpstr>
      <vt:lpstr>Genetic (synthetic lethality)</vt:lpstr>
      <vt:lpstr>Bi-partite nets: The diseasome</vt:lpstr>
      <vt:lpstr>Other bi-partite nets</vt:lpstr>
      <vt:lpstr>PowerPoint Presentation</vt:lpstr>
      <vt:lpstr>First GWAS in multiple sclerosis (MS)</vt:lpstr>
      <vt:lpstr>The problem</vt:lpstr>
      <vt:lpstr>Posterior odds of GWAS associations</vt:lpstr>
      <vt:lpstr>PowerPoint Presentation</vt:lpstr>
      <vt:lpstr>PowerPoint Presentation</vt:lpstr>
      <vt:lpstr>PowerPoint Presentation</vt:lpstr>
      <vt:lpstr>Heterogeneous networks (Daniel Himmelstein and Charlotte Nelson)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Hetionet v1.1 characteristics</vt:lpstr>
      <vt:lpstr>Pipeline summary</vt:lpstr>
      <vt:lpstr>Feature contribution</vt:lpstr>
      <vt:lpstr>Top predictions</vt:lpstr>
      <vt:lpstr>Prediction Performance</vt:lpstr>
      <vt:lpstr>Refining and expanding the method</vt:lpstr>
      <vt:lpstr>PowerPoint Presentation</vt:lpstr>
      <vt:lpstr>PowerPoint Presentation</vt:lpstr>
      <vt:lpstr>PowerPoint Presentation</vt:lpstr>
      <vt:lpstr>PowerPoint Presentation</vt:lpstr>
      <vt:lpstr>Cytoscape Apps</vt:lpstr>
      <vt:lpstr>BINGO: Gene ontology analysis</vt:lpstr>
      <vt:lpstr>MCODE  (Clusters a given network based on topology to find densely connected regions)</vt:lpstr>
      <vt:lpstr>jActive modules  Finds clusters where member nodes show significant changes in expression levels</vt:lpstr>
      <vt:lpstr>GeneMANIA Imports interaction networks from public databases from a list of genes with their annotations and putative functions.</vt:lpstr>
      <vt:lpstr>PINBPA Protein-interaction-network-based Pathway Analysis of GWAS</vt:lpstr>
      <vt:lpstr>iCTNet: assembles human disease, tissue, gene and drug-target interactions</vt:lpstr>
      <vt:lpstr>Reading assignment</vt:lpstr>
    </vt:vector>
  </TitlesOfParts>
  <Company>UCSF</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Network biology</dc:title>
  <dc:creator>Sergio Baranzini</dc:creator>
  <cp:lastModifiedBy>Sergio Baranzini</cp:lastModifiedBy>
  <cp:revision>19</cp:revision>
  <dcterms:created xsi:type="dcterms:W3CDTF">2014-11-12T12:59:59Z</dcterms:created>
  <dcterms:modified xsi:type="dcterms:W3CDTF">2016-10-28T23:23:15Z</dcterms:modified>
</cp:coreProperties>
</file>